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78" r:id="rId3"/>
    <p:sldId id="294" r:id="rId4"/>
    <p:sldId id="295" r:id="rId5"/>
    <p:sldId id="291" r:id="rId6"/>
    <p:sldId id="296" r:id="rId7"/>
    <p:sldId id="289" r:id="rId8"/>
    <p:sldId id="288" r:id="rId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16"/>
    <a:srgbClr val="ED7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99" d="100"/>
          <a:sy n="99" d="100"/>
        </p:scale>
        <p:origin x="-1176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BF47F-8FBD-2545-A5C3-57ECDF662878}" type="doc">
      <dgm:prSet loTypeId="urn:microsoft.com/office/officeart/2008/layout/HalfCircleOrganizationChar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68E32-A8AC-DF4B-B66E-50ECA825ECB6}">
      <dgm:prSet phldrT="[Text]"/>
      <dgm:spPr/>
      <dgm:t>
        <a:bodyPr/>
        <a:lstStyle/>
        <a:p>
          <a:r>
            <a:rPr lang="en-US" dirty="0" smtClean="0"/>
            <a:t>Migrate</a:t>
          </a:r>
          <a:endParaRPr lang="en-US" dirty="0"/>
        </a:p>
      </dgm:t>
    </dgm:pt>
    <dgm:pt modelId="{B4B1889A-6EA4-F84F-A02F-5100F4CBBD39}" type="parTrans" cxnId="{48CC55F3-51F0-5141-BA8E-93A5A0CD718E}">
      <dgm:prSet/>
      <dgm:spPr/>
      <dgm:t>
        <a:bodyPr/>
        <a:lstStyle/>
        <a:p>
          <a:endParaRPr lang="en-US"/>
        </a:p>
      </dgm:t>
    </dgm:pt>
    <dgm:pt modelId="{2FE4B3A3-3E0C-1D45-B8E2-42D326BF2AEA}" type="sibTrans" cxnId="{48CC55F3-51F0-5141-BA8E-93A5A0CD718E}">
      <dgm:prSet/>
      <dgm:spPr/>
      <dgm:t>
        <a:bodyPr/>
        <a:lstStyle/>
        <a:p>
          <a:endParaRPr lang="en-US"/>
        </a:p>
      </dgm:t>
    </dgm:pt>
    <dgm:pt modelId="{1709384E-309B-604C-B1FA-1453A8699A80}">
      <dgm:prSet phldrT="[Text]"/>
      <dgm:spPr/>
      <dgm:t>
        <a:bodyPr/>
        <a:lstStyle/>
        <a:p>
          <a:r>
            <a:rPr lang="en-US" dirty="0" smtClean="0"/>
            <a:t>Host</a:t>
          </a:r>
          <a:endParaRPr lang="en-US" dirty="0"/>
        </a:p>
      </dgm:t>
    </dgm:pt>
    <dgm:pt modelId="{3F2A898D-7E3E-264B-B7E3-A9F0BCCB0A23}" type="parTrans" cxnId="{967DD87F-CEF0-3543-85A4-B2A391BAABAD}">
      <dgm:prSet/>
      <dgm:spPr/>
      <dgm:t>
        <a:bodyPr/>
        <a:lstStyle/>
        <a:p>
          <a:endParaRPr lang="en-US"/>
        </a:p>
      </dgm:t>
    </dgm:pt>
    <dgm:pt modelId="{B628D05D-B175-D94C-9AD8-0D5D2D2508B3}" type="sibTrans" cxnId="{967DD87F-CEF0-3543-85A4-B2A391BAABAD}">
      <dgm:prSet/>
      <dgm:spPr/>
      <dgm:t>
        <a:bodyPr/>
        <a:lstStyle/>
        <a:p>
          <a:endParaRPr lang="en-US"/>
        </a:p>
      </dgm:t>
    </dgm:pt>
    <dgm:pt modelId="{77E96176-91F1-FD47-8388-EACFFD1938BE}">
      <dgm:prSet phldrT="[Text]"/>
      <dgm:spPr/>
      <dgm:t>
        <a:bodyPr/>
        <a:lstStyle/>
        <a:p>
          <a:r>
            <a:rPr lang="en-US" dirty="0" smtClean="0"/>
            <a:t>Operate</a:t>
          </a:r>
          <a:endParaRPr lang="en-US" dirty="0"/>
        </a:p>
      </dgm:t>
    </dgm:pt>
    <dgm:pt modelId="{6A708682-C4DD-F64F-8F21-7A03BAD453E6}" type="parTrans" cxnId="{6C85F61C-01FF-B44F-9E05-04EF613D782D}">
      <dgm:prSet/>
      <dgm:spPr/>
      <dgm:t>
        <a:bodyPr/>
        <a:lstStyle/>
        <a:p>
          <a:endParaRPr lang="en-US"/>
        </a:p>
      </dgm:t>
    </dgm:pt>
    <dgm:pt modelId="{B4FA588C-9704-074F-86F3-03E8BCA35B07}" type="sibTrans" cxnId="{6C85F61C-01FF-B44F-9E05-04EF613D782D}">
      <dgm:prSet/>
      <dgm:spPr/>
      <dgm:t>
        <a:bodyPr/>
        <a:lstStyle/>
        <a:p>
          <a:endParaRPr lang="en-US"/>
        </a:p>
      </dgm:t>
    </dgm:pt>
    <dgm:pt modelId="{E285CE33-8711-A746-82B6-F456CDC4E35C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DFA80589-A9EE-3C4A-AE36-D571BD44D0F7}" type="parTrans" cxnId="{F9707C9A-5E13-4945-91F8-8DF9071315B7}">
      <dgm:prSet/>
      <dgm:spPr/>
      <dgm:t>
        <a:bodyPr/>
        <a:lstStyle/>
        <a:p>
          <a:endParaRPr lang="en-US"/>
        </a:p>
      </dgm:t>
    </dgm:pt>
    <dgm:pt modelId="{62DF0C81-8F57-3F43-B535-35BA0D86DB6C}" type="sibTrans" cxnId="{F9707C9A-5E13-4945-91F8-8DF9071315B7}">
      <dgm:prSet/>
      <dgm:spPr/>
      <dgm:t>
        <a:bodyPr/>
        <a:lstStyle/>
        <a:p>
          <a:endParaRPr lang="en-US"/>
        </a:p>
      </dgm:t>
    </dgm:pt>
    <dgm:pt modelId="{A14F7324-6AC4-1046-99BB-7C070C047952}">
      <dgm:prSet phldrT="[Text]"/>
      <dgm:spPr/>
      <dgm:t>
        <a:bodyPr/>
        <a:lstStyle/>
        <a:p>
          <a:r>
            <a:rPr lang="en-US" dirty="0" smtClean="0"/>
            <a:t>Develop</a:t>
          </a:r>
          <a:endParaRPr lang="en-US" dirty="0"/>
        </a:p>
      </dgm:t>
    </dgm:pt>
    <dgm:pt modelId="{C50B9418-C3EC-D94B-8EA0-443665D5CF02}" type="parTrans" cxnId="{CAAB5F5E-EDFC-7E4A-9E99-B87EFEF266C9}">
      <dgm:prSet/>
      <dgm:spPr/>
      <dgm:t>
        <a:bodyPr/>
        <a:lstStyle/>
        <a:p>
          <a:endParaRPr lang="en-US"/>
        </a:p>
      </dgm:t>
    </dgm:pt>
    <dgm:pt modelId="{7CF91C87-F4F5-6643-BDE5-0D8606694FD2}" type="sibTrans" cxnId="{CAAB5F5E-EDFC-7E4A-9E99-B87EFEF266C9}">
      <dgm:prSet/>
      <dgm:spPr/>
      <dgm:t>
        <a:bodyPr/>
        <a:lstStyle/>
        <a:p>
          <a:endParaRPr lang="en-US"/>
        </a:p>
      </dgm:t>
    </dgm:pt>
    <dgm:pt modelId="{A6F195E4-47F7-E040-BDA2-A51E14E82C4F}">
      <dgm:prSet phldrT="[Text]"/>
      <dgm:spPr/>
      <dgm:t>
        <a:bodyPr/>
        <a:lstStyle/>
        <a:p>
          <a:r>
            <a:rPr lang="en-US" dirty="0" smtClean="0"/>
            <a:t>Deploy</a:t>
          </a:r>
          <a:endParaRPr lang="en-US" dirty="0"/>
        </a:p>
      </dgm:t>
    </dgm:pt>
    <dgm:pt modelId="{583631DC-07CF-F347-A885-9C98E7E0DE76}" type="parTrans" cxnId="{BB357F3D-AE6D-1049-AFBD-3297DC969912}">
      <dgm:prSet/>
      <dgm:spPr/>
      <dgm:t>
        <a:bodyPr/>
        <a:lstStyle/>
        <a:p>
          <a:endParaRPr lang="en-US"/>
        </a:p>
      </dgm:t>
    </dgm:pt>
    <dgm:pt modelId="{00B74BCD-EAB1-8E47-A3C1-46403E1C8582}" type="sibTrans" cxnId="{BB357F3D-AE6D-1049-AFBD-3297DC969912}">
      <dgm:prSet/>
      <dgm:spPr/>
      <dgm:t>
        <a:bodyPr/>
        <a:lstStyle/>
        <a:p>
          <a:endParaRPr lang="en-US"/>
        </a:p>
      </dgm:t>
    </dgm:pt>
    <dgm:pt modelId="{31F81D9E-0702-EE4F-8326-8741266FA95D}" type="pres">
      <dgm:prSet presAssocID="{C9BBF47F-8FBD-2545-A5C3-57ECDF66287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8572D1-7AF3-024B-8329-779F9A1577F0}" type="pres">
      <dgm:prSet presAssocID="{98068E32-A8AC-DF4B-B66E-50ECA825ECB6}" presName="hierRoot1" presStyleCnt="0">
        <dgm:presLayoutVars>
          <dgm:hierBranch val="init"/>
        </dgm:presLayoutVars>
      </dgm:prSet>
      <dgm:spPr/>
    </dgm:pt>
    <dgm:pt modelId="{B3A9442B-5C9A-AB4E-8521-2DD0BC9B1CF2}" type="pres">
      <dgm:prSet presAssocID="{98068E32-A8AC-DF4B-B66E-50ECA825ECB6}" presName="rootComposite1" presStyleCnt="0"/>
      <dgm:spPr/>
    </dgm:pt>
    <dgm:pt modelId="{71C558F9-C266-A748-86DA-6A9928423D83}" type="pres">
      <dgm:prSet presAssocID="{98068E32-A8AC-DF4B-B66E-50ECA825ECB6}" presName="rootText1" presStyleLbl="alignAcc1" presStyleIdx="0" presStyleCnt="0" custLinFactNeighborX="917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56305F-65EE-F44D-B48C-6119DCC59056}" type="pres">
      <dgm:prSet presAssocID="{98068E32-A8AC-DF4B-B66E-50ECA825ECB6}" presName="topArc1" presStyleLbl="parChTrans1D1" presStyleIdx="0" presStyleCnt="12"/>
      <dgm:spPr/>
    </dgm:pt>
    <dgm:pt modelId="{D19F9B13-2827-F64C-AE36-E720BF238905}" type="pres">
      <dgm:prSet presAssocID="{98068E32-A8AC-DF4B-B66E-50ECA825ECB6}" presName="bottomArc1" presStyleLbl="parChTrans1D1" presStyleIdx="1" presStyleCnt="12"/>
      <dgm:spPr/>
    </dgm:pt>
    <dgm:pt modelId="{7B873EDB-AE3D-BD41-8868-593B4F30DA4D}" type="pres">
      <dgm:prSet presAssocID="{98068E32-A8AC-DF4B-B66E-50ECA825ECB6}" presName="topConnNode1" presStyleLbl="node1" presStyleIdx="0" presStyleCnt="0"/>
      <dgm:spPr/>
      <dgm:t>
        <a:bodyPr/>
        <a:lstStyle/>
        <a:p>
          <a:endParaRPr lang="en-US"/>
        </a:p>
      </dgm:t>
    </dgm:pt>
    <dgm:pt modelId="{DE3B5C2B-47A2-EB45-AA64-1C78B22A6707}" type="pres">
      <dgm:prSet presAssocID="{98068E32-A8AC-DF4B-B66E-50ECA825ECB6}" presName="hierChild2" presStyleCnt="0"/>
      <dgm:spPr/>
    </dgm:pt>
    <dgm:pt modelId="{66C70E4C-F2A8-5A43-B58A-69A866C96452}" type="pres">
      <dgm:prSet presAssocID="{3F2A898D-7E3E-264B-B7E3-A9F0BCCB0A23}" presName="Name28" presStyleLbl="parChTrans1D2" presStyleIdx="0" presStyleCnt="4"/>
      <dgm:spPr/>
      <dgm:t>
        <a:bodyPr/>
        <a:lstStyle/>
        <a:p>
          <a:endParaRPr lang="en-US"/>
        </a:p>
      </dgm:t>
    </dgm:pt>
    <dgm:pt modelId="{822B1EA4-C18E-4E4E-B3AC-AFBF22B4B35D}" type="pres">
      <dgm:prSet presAssocID="{1709384E-309B-604C-B1FA-1453A8699A80}" presName="hierRoot2" presStyleCnt="0">
        <dgm:presLayoutVars>
          <dgm:hierBranch val="init"/>
        </dgm:presLayoutVars>
      </dgm:prSet>
      <dgm:spPr/>
    </dgm:pt>
    <dgm:pt modelId="{1816AA40-CFFE-394A-A7F1-10B95A94FA86}" type="pres">
      <dgm:prSet presAssocID="{1709384E-309B-604C-B1FA-1453A8699A80}" presName="rootComposite2" presStyleCnt="0"/>
      <dgm:spPr/>
    </dgm:pt>
    <dgm:pt modelId="{7D1FBDC1-BE87-3A49-BD9D-F95F8C2F79F2}" type="pres">
      <dgm:prSet presAssocID="{1709384E-309B-604C-B1FA-1453A8699A80}" presName="rootText2" presStyleLbl="alignAcc1" presStyleIdx="0" presStyleCnt="0" custLinFactNeighborX="917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F928D7-66D3-294A-84A4-514C8159DD8F}" type="pres">
      <dgm:prSet presAssocID="{1709384E-309B-604C-B1FA-1453A8699A80}" presName="topArc2" presStyleLbl="parChTrans1D1" presStyleIdx="2" presStyleCnt="12"/>
      <dgm:spPr/>
    </dgm:pt>
    <dgm:pt modelId="{D8D17A77-1E88-D342-A5CE-EB234DFD79BA}" type="pres">
      <dgm:prSet presAssocID="{1709384E-309B-604C-B1FA-1453A8699A80}" presName="bottomArc2" presStyleLbl="parChTrans1D1" presStyleIdx="3" presStyleCnt="12"/>
      <dgm:spPr/>
    </dgm:pt>
    <dgm:pt modelId="{970B49F5-42E9-E04D-BF71-D34CC44D647C}" type="pres">
      <dgm:prSet presAssocID="{1709384E-309B-604C-B1FA-1453A8699A80}" presName="topConnNode2" presStyleLbl="node2" presStyleIdx="0" presStyleCnt="0"/>
      <dgm:spPr/>
      <dgm:t>
        <a:bodyPr/>
        <a:lstStyle/>
        <a:p>
          <a:endParaRPr lang="en-US"/>
        </a:p>
      </dgm:t>
    </dgm:pt>
    <dgm:pt modelId="{DC98E485-A2A1-894D-9818-06305B11E816}" type="pres">
      <dgm:prSet presAssocID="{1709384E-309B-604C-B1FA-1453A8699A80}" presName="hierChild4" presStyleCnt="0"/>
      <dgm:spPr/>
    </dgm:pt>
    <dgm:pt modelId="{C40C70E3-6F12-AD48-B712-17064168E356}" type="pres">
      <dgm:prSet presAssocID="{1709384E-309B-604C-B1FA-1453A8699A80}" presName="hierChild5" presStyleCnt="0"/>
      <dgm:spPr/>
    </dgm:pt>
    <dgm:pt modelId="{4602CD22-12EF-414E-ACEE-AC8A8BF32A49}" type="pres">
      <dgm:prSet presAssocID="{6A708682-C4DD-F64F-8F21-7A03BAD453E6}" presName="Name28" presStyleLbl="parChTrans1D2" presStyleIdx="1" presStyleCnt="4"/>
      <dgm:spPr/>
      <dgm:t>
        <a:bodyPr/>
        <a:lstStyle/>
        <a:p>
          <a:endParaRPr lang="en-US"/>
        </a:p>
      </dgm:t>
    </dgm:pt>
    <dgm:pt modelId="{FC384AC6-E71C-7B4F-93AF-B0CCB2BEC652}" type="pres">
      <dgm:prSet presAssocID="{77E96176-91F1-FD47-8388-EACFFD1938BE}" presName="hierRoot2" presStyleCnt="0">
        <dgm:presLayoutVars>
          <dgm:hierBranch val="init"/>
        </dgm:presLayoutVars>
      </dgm:prSet>
      <dgm:spPr/>
    </dgm:pt>
    <dgm:pt modelId="{9589C791-B5BC-CD44-9786-70078FEFF60D}" type="pres">
      <dgm:prSet presAssocID="{77E96176-91F1-FD47-8388-EACFFD1938BE}" presName="rootComposite2" presStyleCnt="0"/>
      <dgm:spPr/>
    </dgm:pt>
    <dgm:pt modelId="{AB60676B-4D9C-7B4E-8ABE-CD9ABFD9EF92}" type="pres">
      <dgm:prSet presAssocID="{77E96176-91F1-FD47-8388-EACFFD1938BE}" presName="rootText2" presStyleLbl="alignAcc1" presStyleIdx="0" presStyleCnt="0" custLinFactNeighborX="917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A1240-80BB-D645-89D8-7A7B8F48F3C8}" type="pres">
      <dgm:prSet presAssocID="{77E96176-91F1-FD47-8388-EACFFD1938BE}" presName="topArc2" presStyleLbl="parChTrans1D1" presStyleIdx="4" presStyleCnt="12"/>
      <dgm:spPr/>
    </dgm:pt>
    <dgm:pt modelId="{06D56C95-C13A-6442-BCD9-F6203704519F}" type="pres">
      <dgm:prSet presAssocID="{77E96176-91F1-FD47-8388-EACFFD1938BE}" presName="bottomArc2" presStyleLbl="parChTrans1D1" presStyleIdx="5" presStyleCnt="12"/>
      <dgm:spPr/>
    </dgm:pt>
    <dgm:pt modelId="{D5A34A81-DA7D-3540-898F-2799C0111AD2}" type="pres">
      <dgm:prSet presAssocID="{77E96176-91F1-FD47-8388-EACFFD1938BE}" presName="topConnNode2" presStyleLbl="node2" presStyleIdx="0" presStyleCnt="0"/>
      <dgm:spPr/>
      <dgm:t>
        <a:bodyPr/>
        <a:lstStyle/>
        <a:p>
          <a:endParaRPr lang="en-US"/>
        </a:p>
      </dgm:t>
    </dgm:pt>
    <dgm:pt modelId="{A835050F-F4DE-904F-9466-4646CE7BFB93}" type="pres">
      <dgm:prSet presAssocID="{77E96176-91F1-FD47-8388-EACFFD1938BE}" presName="hierChild4" presStyleCnt="0"/>
      <dgm:spPr/>
    </dgm:pt>
    <dgm:pt modelId="{6DF48EF8-E2DF-9149-A4A8-A7557F1AD024}" type="pres">
      <dgm:prSet presAssocID="{77E96176-91F1-FD47-8388-EACFFD1938BE}" presName="hierChild5" presStyleCnt="0"/>
      <dgm:spPr/>
    </dgm:pt>
    <dgm:pt modelId="{4E9596B4-9E54-5A4B-B235-B8E21807271A}" type="pres">
      <dgm:prSet presAssocID="{98068E32-A8AC-DF4B-B66E-50ECA825ECB6}" presName="hierChild3" presStyleCnt="0"/>
      <dgm:spPr/>
    </dgm:pt>
    <dgm:pt modelId="{1C9AEBBA-AFB9-3D4A-82A0-8F81DCE38C7A}" type="pres">
      <dgm:prSet presAssocID="{E285CE33-8711-A746-82B6-F456CDC4E35C}" presName="hierRoot1" presStyleCnt="0">
        <dgm:presLayoutVars>
          <dgm:hierBranch val="init"/>
        </dgm:presLayoutVars>
      </dgm:prSet>
      <dgm:spPr/>
    </dgm:pt>
    <dgm:pt modelId="{D0352E9E-2D2D-6540-A641-63BD3DFC0EC2}" type="pres">
      <dgm:prSet presAssocID="{E285CE33-8711-A746-82B6-F456CDC4E35C}" presName="rootComposite1" presStyleCnt="0"/>
      <dgm:spPr/>
    </dgm:pt>
    <dgm:pt modelId="{78C6CD99-E849-5948-A8A3-CC95E7FD3BED}" type="pres">
      <dgm:prSet presAssocID="{E285CE33-8711-A746-82B6-F456CDC4E35C}" presName="rootText1" presStyleLbl="alignAcc1" presStyleIdx="0" presStyleCnt="0" custLinFactNeighborX="917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061FD8-37C2-0A43-B1C2-E58E802A2F83}" type="pres">
      <dgm:prSet presAssocID="{E285CE33-8711-A746-82B6-F456CDC4E35C}" presName="topArc1" presStyleLbl="parChTrans1D1" presStyleIdx="6" presStyleCnt="12"/>
      <dgm:spPr/>
    </dgm:pt>
    <dgm:pt modelId="{99AE431D-463E-A940-8574-3D4545B3ADEB}" type="pres">
      <dgm:prSet presAssocID="{E285CE33-8711-A746-82B6-F456CDC4E35C}" presName="bottomArc1" presStyleLbl="parChTrans1D1" presStyleIdx="7" presStyleCnt="12"/>
      <dgm:spPr/>
    </dgm:pt>
    <dgm:pt modelId="{AD8488C8-06B9-9246-A7F1-66A3D5DE6CD6}" type="pres">
      <dgm:prSet presAssocID="{E285CE33-8711-A746-82B6-F456CDC4E35C}" presName="topConnNode1" presStyleLbl="node1" presStyleIdx="0" presStyleCnt="0"/>
      <dgm:spPr/>
      <dgm:t>
        <a:bodyPr/>
        <a:lstStyle/>
        <a:p>
          <a:endParaRPr lang="en-US"/>
        </a:p>
      </dgm:t>
    </dgm:pt>
    <dgm:pt modelId="{09947B8B-F306-E24F-AD6A-BC3B24A004C8}" type="pres">
      <dgm:prSet presAssocID="{E285CE33-8711-A746-82B6-F456CDC4E35C}" presName="hierChild2" presStyleCnt="0"/>
      <dgm:spPr/>
    </dgm:pt>
    <dgm:pt modelId="{22B09EA2-D4BF-6E44-B848-A1F618E1DB80}" type="pres">
      <dgm:prSet presAssocID="{C50B9418-C3EC-D94B-8EA0-443665D5CF02}" presName="Name28" presStyleLbl="parChTrans1D2" presStyleIdx="2" presStyleCnt="4"/>
      <dgm:spPr/>
      <dgm:t>
        <a:bodyPr/>
        <a:lstStyle/>
        <a:p>
          <a:endParaRPr lang="en-US"/>
        </a:p>
      </dgm:t>
    </dgm:pt>
    <dgm:pt modelId="{BECE2F29-4EC7-BC4E-A091-A60341008235}" type="pres">
      <dgm:prSet presAssocID="{A14F7324-6AC4-1046-99BB-7C070C047952}" presName="hierRoot2" presStyleCnt="0">
        <dgm:presLayoutVars>
          <dgm:hierBranch val="init"/>
        </dgm:presLayoutVars>
      </dgm:prSet>
      <dgm:spPr/>
    </dgm:pt>
    <dgm:pt modelId="{7D1EA4EF-9935-C34E-B4AF-8D1A7DE7B2E3}" type="pres">
      <dgm:prSet presAssocID="{A14F7324-6AC4-1046-99BB-7C070C047952}" presName="rootComposite2" presStyleCnt="0"/>
      <dgm:spPr/>
    </dgm:pt>
    <dgm:pt modelId="{2192F50B-84CC-2342-B5EF-6152C2ED4849}" type="pres">
      <dgm:prSet presAssocID="{A14F7324-6AC4-1046-99BB-7C070C047952}" presName="rootText2" presStyleLbl="alignAcc1" presStyleIdx="0" presStyleCnt="0" custLinFactNeighborX="917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9B549D-E904-6745-885F-4302B9F6187A}" type="pres">
      <dgm:prSet presAssocID="{A14F7324-6AC4-1046-99BB-7C070C047952}" presName="topArc2" presStyleLbl="parChTrans1D1" presStyleIdx="8" presStyleCnt="12"/>
      <dgm:spPr/>
    </dgm:pt>
    <dgm:pt modelId="{F68FA53B-3EBD-FF43-98F5-F873DFF12B2B}" type="pres">
      <dgm:prSet presAssocID="{A14F7324-6AC4-1046-99BB-7C070C047952}" presName="bottomArc2" presStyleLbl="parChTrans1D1" presStyleIdx="9" presStyleCnt="12"/>
      <dgm:spPr/>
    </dgm:pt>
    <dgm:pt modelId="{9FA4986F-DF18-354D-A7DD-A411B0B0354E}" type="pres">
      <dgm:prSet presAssocID="{A14F7324-6AC4-1046-99BB-7C070C047952}" presName="topConnNode2" presStyleLbl="node2" presStyleIdx="0" presStyleCnt="0"/>
      <dgm:spPr/>
      <dgm:t>
        <a:bodyPr/>
        <a:lstStyle/>
        <a:p>
          <a:endParaRPr lang="en-US"/>
        </a:p>
      </dgm:t>
    </dgm:pt>
    <dgm:pt modelId="{ABB72978-A9B6-A84E-B65A-6DAB87B98805}" type="pres">
      <dgm:prSet presAssocID="{A14F7324-6AC4-1046-99BB-7C070C047952}" presName="hierChild4" presStyleCnt="0"/>
      <dgm:spPr/>
    </dgm:pt>
    <dgm:pt modelId="{BE41046A-9F6F-B74D-A5F3-AB4E9F12DD61}" type="pres">
      <dgm:prSet presAssocID="{A14F7324-6AC4-1046-99BB-7C070C047952}" presName="hierChild5" presStyleCnt="0"/>
      <dgm:spPr/>
    </dgm:pt>
    <dgm:pt modelId="{C8603753-74E2-9C42-9C9F-46942ED5807B}" type="pres">
      <dgm:prSet presAssocID="{583631DC-07CF-F347-A885-9C98E7E0DE76}" presName="Name28" presStyleLbl="parChTrans1D2" presStyleIdx="3" presStyleCnt="4"/>
      <dgm:spPr/>
      <dgm:t>
        <a:bodyPr/>
        <a:lstStyle/>
        <a:p>
          <a:endParaRPr lang="en-US"/>
        </a:p>
      </dgm:t>
    </dgm:pt>
    <dgm:pt modelId="{E93C941E-44E7-7049-9269-2AB71628373E}" type="pres">
      <dgm:prSet presAssocID="{A6F195E4-47F7-E040-BDA2-A51E14E82C4F}" presName="hierRoot2" presStyleCnt="0">
        <dgm:presLayoutVars>
          <dgm:hierBranch val="init"/>
        </dgm:presLayoutVars>
      </dgm:prSet>
      <dgm:spPr/>
    </dgm:pt>
    <dgm:pt modelId="{CB0CA7D8-1D50-7D49-B8FC-28520C73E923}" type="pres">
      <dgm:prSet presAssocID="{A6F195E4-47F7-E040-BDA2-A51E14E82C4F}" presName="rootComposite2" presStyleCnt="0"/>
      <dgm:spPr/>
    </dgm:pt>
    <dgm:pt modelId="{4AA7AA90-6636-CD47-B372-5D2CCEE52515}" type="pres">
      <dgm:prSet presAssocID="{A6F195E4-47F7-E040-BDA2-A51E14E82C4F}" presName="rootText2" presStyleLbl="alignAcc1" presStyleIdx="0" presStyleCnt="0" custLinFactNeighborX="917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387D0D-145B-7F46-BD35-B08866CA7B9B}" type="pres">
      <dgm:prSet presAssocID="{A6F195E4-47F7-E040-BDA2-A51E14E82C4F}" presName="topArc2" presStyleLbl="parChTrans1D1" presStyleIdx="10" presStyleCnt="12"/>
      <dgm:spPr/>
    </dgm:pt>
    <dgm:pt modelId="{0B3E698C-60C7-0D47-A318-3CCF57CB61B0}" type="pres">
      <dgm:prSet presAssocID="{A6F195E4-47F7-E040-BDA2-A51E14E82C4F}" presName="bottomArc2" presStyleLbl="parChTrans1D1" presStyleIdx="11" presStyleCnt="12"/>
      <dgm:spPr/>
    </dgm:pt>
    <dgm:pt modelId="{C4B8DED4-4E78-B742-B67A-ED42D0EBBFE5}" type="pres">
      <dgm:prSet presAssocID="{A6F195E4-47F7-E040-BDA2-A51E14E82C4F}" presName="topConnNode2" presStyleLbl="node2" presStyleIdx="0" presStyleCnt="0"/>
      <dgm:spPr/>
      <dgm:t>
        <a:bodyPr/>
        <a:lstStyle/>
        <a:p>
          <a:endParaRPr lang="en-US"/>
        </a:p>
      </dgm:t>
    </dgm:pt>
    <dgm:pt modelId="{22BE2243-6714-D44E-86D1-DD8D5EAC0709}" type="pres">
      <dgm:prSet presAssocID="{A6F195E4-47F7-E040-BDA2-A51E14E82C4F}" presName="hierChild4" presStyleCnt="0"/>
      <dgm:spPr/>
    </dgm:pt>
    <dgm:pt modelId="{78D13A68-7BB4-B546-8C11-EE65364C20FC}" type="pres">
      <dgm:prSet presAssocID="{A6F195E4-47F7-E040-BDA2-A51E14E82C4F}" presName="hierChild5" presStyleCnt="0"/>
      <dgm:spPr/>
    </dgm:pt>
    <dgm:pt modelId="{8D387867-BC08-C047-A5A9-EDF2C8204BDC}" type="pres">
      <dgm:prSet presAssocID="{E285CE33-8711-A746-82B6-F456CDC4E35C}" presName="hierChild3" presStyleCnt="0"/>
      <dgm:spPr/>
    </dgm:pt>
  </dgm:ptLst>
  <dgm:cxnLst>
    <dgm:cxn modelId="{BB357F3D-AE6D-1049-AFBD-3297DC969912}" srcId="{E285CE33-8711-A746-82B6-F456CDC4E35C}" destId="{A6F195E4-47F7-E040-BDA2-A51E14E82C4F}" srcOrd="1" destOrd="0" parTransId="{583631DC-07CF-F347-A885-9C98E7E0DE76}" sibTransId="{00B74BCD-EAB1-8E47-A3C1-46403E1C8582}"/>
    <dgm:cxn modelId="{57D6BAF6-52EB-F446-90F9-C2CE5FB78E42}" type="presOf" srcId="{A14F7324-6AC4-1046-99BB-7C070C047952}" destId="{9FA4986F-DF18-354D-A7DD-A411B0B0354E}" srcOrd="1" destOrd="0" presId="urn:microsoft.com/office/officeart/2008/layout/HalfCircleOrganizationChart"/>
    <dgm:cxn modelId="{2EA2B531-C6A0-5242-9AA2-A20DD00AC684}" type="presOf" srcId="{3F2A898D-7E3E-264B-B7E3-A9F0BCCB0A23}" destId="{66C70E4C-F2A8-5A43-B58A-69A866C96452}" srcOrd="0" destOrd="0" presId="urn:microsoft.com/office/officeart/2008/layout/HalfCircleOrganizationChart"/>
    <dgm:cxn modelId="{46D2DCD1-C60B-764A-AB5F-E8DAB2D96B54}" type="presOf" srcId="{A6F195E4-47F7-E040-BDA2-A51E14E82C4F}" destId="{4AA7AA90-6636-CD47-B372-5D2CCEE52515}" srcOrd="0" destOrd="0" presId="urn:microsoft.com/office/officeart/2008/layout/HalfCircleOrganizationChart"/>
    <dgm:cxn modelId="{16F7A6CE-1870-8349-80D7-E05EC43CBF35}" type="presOf" srcId="{1709384E-309B-604C-B1FA-1453A8699A80}" destId="{970B49F5-42E9-E04D-BF71-D34CC44D647C}" srcOrd="1" destOrd="0" presId="urn:microsoft.com/office/officeart/2008/layout/HalfCircleOrganizationChart"/>
    <dgm:cxn modelId="{68FB0A36-4659-E348-94B6-9D7E3E54B1FF}" type="presOf" srcId="{C50B9418-C3EC-D94B-8EA0-443665D5CF02}" destId="{22B09EA2-D4BF-6E44-B848-A1F618E1DB80}" srcOrd="0" destOrd="0" presId="urn:microsoft.com/office/officeart/2008/layout/HalfCircleOrganizationChart"/>
    <dgm:cxn modelId="{B0968338-D0C5-1346-8378-07D9608B30B7}" type="presOf" srcId="{E285CE33-8711-A746-82B6-F456CDC4E35C}" destId="{AD8488C8-06B9-9246-A7F1-66A3D5DE6CD6}" srcOrd="1" destOrd="0" presId="urn:microsoft.com/office/officeart/2008/layout/HalfCircleOrganizationChart"/>
    <dgm:cxn modelId="{CAAB5F5E-EDFC-7E4A-9E99-B87EFEF266C9}" srcId="{E285CE33-8711-A746-82B6-F456CDC4E35C}" destId="{A14F7324-6AC4-1046-99BB-7C070C047952}" srcOrd="0" destOrd="0" parTransId="{C50B9418-C3EC-D94B-8EA0-443665D5CF02}" sibTransId="{7CF91C87-F4F5-6643-BDE5-0D8606694FD2}"/>
    <dgm:cxn modelId="{79FE4DCE-F8DE-A04B-B6F3-7C64FA22DDE6}" type="presOf" srcId="{6A708682-C4DD-F64F-8F21-7A03BAD453E6}" destId="{4602CD22-12EF-414E-ACEE-AC8A8BF32A49}" srcOrd="0" destOrd="0" presId="urn:microsoft.com/office/officeart/2008/layout/HalfCircleOrganizationChart"/>
    <dgm:cxn modelId="{48CC55F3-51F0-5141-BA8E-93A5A0CD718E}" srcId="{C9BBF47F-8FBD-2545-A5C3-57ECDF662878}" destId="{98068E32-A8AC-DF4B-B66E-50ECA825ECB6}" srcOrd="0" destOrd="0" parTransId="{B4B1889A-6EA4-F84F-A02F-5100F4CBBD39}" sibTransId="{2FE4B3A3-3E0C-1D45-B8E2-42D326BF2AEA}"/>
    <dgm:cxn modelId="{967DD87F-CEF0-3543-85A4-B2A391BAABAD}" srcId="{98068E32-A8AC-DF4B-B66E-50ECA825ECB6}" destId="{1709384E-309B-604C-B1FA-1453A8699A80}" srcOrd="0" destOrd="0" parTransId="{3F2A898D-7E3E-264B-B7E3-A9F0BCCB0A23}" sibTransId="{B628D05D-B175-D94C-9AD8-0D5D2D2508B3}"/>
    <dgm:cxn modelId="{EF1DA1C4-E3CD-FA43-913D-86672546021E}" type="presOf" srcId="{A6F195E4-47F7-E040-BDA2-A51E14E82C4F}" destId="{C4B8DED4-4E78-B742-B67A-ED42D0EBBFE5}" srcOrd="1" destOrd="0" presId="urn:microsoft.com/office/officeart/2008/layout/HalfCircleOrganizationChart"/>
    <dgm:cxn modelId="{FE3BFFEB-0CD6-F649-A607-EB176B129CF4}" type="presOf" srcId="{1709384E-309B-604C-B1FA-1453A8699A80}" destId="{7D1FBDC1-BE87-3A49-BD9D-F95F8C2F79F2}" srcOrd="0" destOrd="0" presId="urn:microsoft.com/office/officeart/2008/layout/HalfCircleOrganizationChart"/>
    <dgm:cxn modelId="{C345F2B9-077E-2B4B-A60F-E4ED61AEF745}" type="presOf" srcId="{77E96176-91F1-FD47-8388-EACFFD1938BE}" destId="{AB60676B-4D9C-7B4E-8ABE-CD9ABFD9EF92}" srcOrd="0" destOrd="0" presId="urn:microsoft.com/office/officeart/2008/layout/HalfCircleOrganizationChart"/>
    <dgm:cxn modelId="{5F330CCD-A1BE-5D4D-80EF-436C2F1FF68A}" type="presOf" srcId="{77E96176-91F1-FD47-8388-EACFFD1938BE}" destId="{D5A34A81-DA7D-3540-898F-2799C0111AD2}" srcOrd="1" destOrd="0" presId="urn:microsoft.com/office/officeart/2008/layout/HalfCircleOrganizationChart"/>
    <dgm:cxn modelId="{F2C4C1E0-D6AF-BC40-BB60-0F19DFBD3B44}" type="presOf" srcId="{C9BBF47F-8FBD-2545-A5C3-57ECDF662878}" destId="{31F81D9E-0702-EE4F-8326-8741266FA95D}" srcOrd="0" destOrd="0" presId="urn:microsoft.com/office/officeart/2008/layout/HalfCircleOrganizationChart"/>
    <dgm:cxn modelId="{30B01D07-0FEB-D245-9F20-855A5EA38B09}" type="presOf" srcId="{E285CE33-8711-A746-82B6-F456CDC4E35C}" destId="{78C6CD99-E849-5948-A8A3-CC95E7FD3BED}" srcOrd="0" destOrd="0" presId="urn:microsoft.com/office/officeart/2008/layout/HalfCircleOrganizationChart"/>
    <dgm:cxn modelId="{27FFEFDC-90BF-0840-A2C6-C72881386A34}" type="presOf" srcId="{98068E32-A8AC-DF4B-B66E-50ECA825ECB6}" destId="{71C558F9-C266-A748-86DA-6A9928423D83}" srcOrd="0" destOrd="0" presId="urn:microsoft.com/office/officeart/2008/layout/HalfCircleOrganizationChart"/>
    <dgm:cxn modelId="{86465DED-7BB5-0E49-A642-CA448EB44F0A}" type="presOf" srcId="{A14F7324-6AC4-1046-99BB-7C070C047952}" destId="{2192F50B-84CC-2342-B5EF-6152C2ED4849}" srcOrd="0" destOrd="0" presId="urn:microsoft.com/office/officeart/2008/layout/HalfCircleOrganizationChart"/>
    <dgm:cxn modelId="{90A1FC34-6871-894D-8AF4-D9CA743FABBC}" type="presOf" srcId="{583631DC-07CF-F347-A885-9C98E7E0DE76}" destId="{C8603753-74E2-9C42-9C9F-46942ED5807B}" srcOrd="0" destOrd="0" presId="urn:microsoft.com/office/officeart/2008/layout/HalfCircleOrganizationChart"/>
    <dgm:cxn modelId="{6C85F61C-01FF-B44F-9E05-04EF613D782D}" srcId="{98068E32-A8AC-DF4B-B66E-50ECA825ECB6}" destId="{77E96176-91F1-FD47-8388-EACFFD1938BE}" srcOrd="1" destOrd="0" parTransId="{6A708682-C4DD-F64F-8F21-7A03BAD453E6}" sibTransId="{B4FA588C-9704-074F-86F3-03E8BCA35B07}"/>
    <dgm:cxn modelId="{54FF4C3E-D7B7-E44D-894B-86BF0A27CBEA}" type="presOf" srcId="{98068E32-A8AC-DF4B-B66E-50ECA825ECB6}" destId="{7B873EDB-AE3D-BD41-8868-593B4F30DA4D}" srcOrd="1" destOrd="0" presId="urn:microsoft.com/office/officeart/2008/layout/HalfCircleOrganizationChart"/>
    <dgm:cxn modelId="{F9707C9A-5E13-4945-91F8-8DF9071315B7}" srcId="{C9BBF47F-8FBD-2545-A5C3-57ECDF662878}" destId="{E285CE33-8711-A746-82B6-F456CDC4E35C}" srcOrd="1" destOrd="0" parTransId="{DFA80589-A9EE-3C4A-AE36-D571BD44D0F7}" sibTransId="{62DF0C81-8F57-3F43-B535-35BA0D86DB6C}"/>
    <dgm:cxn modelId="{582C35D4-9E0A-024E-93F9-8DC8D4F7A0FA}" type="presParOf" srcId="{31F81D9E-0702-EE4F-8326-8741266FA95D}" destId="{0A8572D1-7AF3-024B-8329-779F9A1577F0}" srcOrd="0" destOrd="0" presId="urn:microsoft.com/office/officeart/2008/layout/HalfCircleOrganizationChart"/>
    <dgm:cxn modelId="{3B734549-B391-8441-AB73-639424354A98}" type="presParOf" srcId="{0A8572D1-7AF3-024B-8329-779F9A1577F0}" destId="{B3A9442B-5C9A-AB4E-8521-2DD0BC9B1CF2}" srcOrd="0" destOrd="0" presId="urn:microsoft.com/office/officeart/2008/layout/HalfCircleOrganizationChart"/>
    <dgm:cxn modelId="{A86BCDB7-6812-8748-A125-28F2B7134243}" type="presParOf" srcId="{B3A9442B-5C9A-AB4E-8521-2DD0BC9B1CF2}" destId="{71C558F9-C266-A748-86DA-6A9928423D83}" srcOrd="0" destOrd="0" presId="urn:microsoft.com/office/officeart/2008/layout/HalfCircleOrganizationChart"/>
    <dgm:cxn modelId="{EE49C9AD-7350-8F45-A9B9-770172A063BE}" type="presParOf" srcId="{B3A9442B-5C9A-AB4E-8521-2DD0BC9B1CF2}" destId="{9256305F-65EE-F44D-B48C-6119DCC59056}" srcOrd="1" destOrd="0" presId="urn:microsoft.com/office/officeart/2008/layout/HalfCircleOrganizationChart"/>
    <dgm:cxn modelId="{81E8EFE7-F56D-F54A-A172-24D3804EB489}" type="presParOf" srcId="{B3A9442B-5C9A-AB4E-8521-2DD0BC9B1CF2}" destId="{D19F9B13-2827-F64C-AE36-E720BF238905}" srcOrd="2" destOrd="0" presId="urn:microsoft.com/office/officeart/2008/layout/HalfCircleOrganizationChart"/>
    <dgm:cxn modelId="{0C735F50-639C-8F40-81FC-F1B5936EFB68}" type="presParOf" srcId="{B3A9442B-5C9A-AB4E-8521-2DD0BC9B1CF2}" destId="{7B873EDB-AE3D-BD41-8868-593B4F30DA4D}" srcOrd="3" destOrd="0" presId="urn:microsoft.com/office/officeart/2008/layout/HalfCircleOrganizationChart"/>
    <dgm:cxn modelId="{B1FA8C16-0FD9-7240-8FBB-EF1767AC4E59}" type="presParOf" srcId="{0A8572D1-7AF3-024B-8329-779F9A1577F0}" destId="{DE3B5C2B-47A2-EB45-AA64-1C78B22A6707}" srcOrd="1" destOrd="0" presId="urn:microsoft.com/office/officeart/2008/layout/HalfCircleOrganizationChart"/>
    <dgm:cxn modelId="{A2674309-0338-0142-BCFE-DB828711082C}" type="presParOf" srcId="{DE3B5C2B-47A2-EB45-AA64-1C78B22A6707}" destId="{66C70E4C-F2A8-5A43-B58A-69A866C96452}" srcOrd="0" destOrd="0" presId="urn:microsoft.com/office/officeart/2008/layout/HalfCircleOrganizationChart"/>
    <dgm:cxn modelId="{BF2B3213-B3A9-4B44-9A23-2AD0F8471016}" type="presParOf" srcId="{DE3B5C2B-47A2-EB45-AA64-1C78B22A6707}" destId="{822B1EA4-C18E-4E4E-B3AC-AFBF22B4B35D}" srcOrd="1" destOrd="0" presId="urn:microsoft.com/office/officeart/2008/layout/HalfCircleOrganizationChart"/>
    <dgm:cxn modelId="{7504347F-F635-1E45-9ECB-8E99E38ABED9}" type="presParOf" srcId="{822B1EA4-C18E-4E4E-B3AC-AFBF22B4B35D}" destId="{1816AA40-CFFE-394A-A7F1-10B95A94FA86}" srcOrd="0" destOrd="0" presId="urn:microsoft.com/office/officeart/2008/layout/HalfCircleOrganizationChart"/>
    <dgm:cxn modelId="{3194C3CC-4135-3D45-B471-7CBDA52F7EC9}" type="presParOf" srcId="{1816AA40-CFFE-394A-A7F1-10B95A94FA86}" destId="{7D1FBDC1-BE87-3A49-BD9D-F95F8C2F79F2}" srcOrd="0" destOrd="0" presId="urn:microsoft.com/office/officeart/2008/layout/HalfCircleOrganizationChart"/>
    <dgm:cxn modelId="{C1D8D9FC-6C74-CA4E-A80A-4256C283FFEA}" type="presParOf" srcId="{1816AA40-CFFE-394A-A7F1-10B95A94FA86}" destId="{5FF928D7-66D3-294A-84A4-514C8159DD8F}" srcOrd="1" destOrd="0" presId="urn:microsoft.com/office/officeart/2008/layout/HalfCircleOrganizationChart"/>
    <dgm:cxn modelId="{9782173A-10A3-2A45-8A0F-CA244DF75824}" type="presParOf" srcId="{1816AA40-CFFE-394A-A7F1-10B95A94FA86}" destId="{D8D17A77-1E88-D342-A5CE-EB234DFD79BA}" srcOrd="2" destOrd="0" presId="urn:microsoft.com/office/officeart/2008/layout/HalfCircleOrganizationChart"/>
    <dgm:cxn modelId="{466146F8-D8E2-2645-ABFE-AA0A77C27F20}" type="presParOf" srcId="{1816AA40-CFFE-394A-A7F1-10B95A94FA86}" destId="{970B49F5-42E9-E04D-BF71-D34CC44D647C}" srcOrd="3" destOrd="0" presId="urn:microsoft.com/office/officeart/2008/layout/HalfCircleOrganizationChart"/>
    <dgm:cxn modelId="{6A6BD4E9-1F26-9945-AD87-64D95B5B4C55}" type="presParOf" srcId="{822B1EA4-C18E-4E4E-B3AC-AFBF22B4B35D}" destId="{DC98E485-A2A1-894D-9818-06305B11E816}" srcOrd="1" destOrd="0" presId="urn:microsoft.com/office/officeart/2008/layout/HalfCircleOrganizationChart"/>
    <dgm:cxn modelId="{516644BA-3712-F64E-A16B-9B8CF547340A}" type="presParOf" srcId="{822B1EA4-C18E-4E4E-B3AC-AFBF22B4B35D}" destId="{C40C70E3-6F12-AD48-B712-17064168E356}" srcOrd="2" destOrd="0" presId="urn:microsoft.com/office/officeart/2008/layout/HalfCircleOrganizationChart"/>
    <dgm:cxn modelId="{58849808-6676-DD44-BB5B-973D14B2E608}" type="presParOf" srcId="{DE3B5C2B-47A2-EB45-AA64-1C78B22A6707}" destId="{4602CD22-12EF-414E-ACEE-AC8A8BF32A49}" srcOrd="2" destOrd="0" presId="urn:microsoft.com/office/officeart/2008/layout/HalfCircleOrganizationChart"/>
    <dgm:cxn modelId="{E6BDEAA5-A239-884C-B2F8-6F0220410764}" type="presParOf" srcId="{DE3B5C2B-47A2-EB45-AA64-1C78B22A6707}" destId="{FC384AC6-E71C-7B4F-93AF-B0CCB2BEC652}" srcOrd="3" destOrd="0" presId="urn:microsoft.com/office/officeart/2008/layout/HalfCircleOrganizationChart"/>
    <dgm:cxn modelId="{72FC7A15-EA4C-D04F-B42B-117B6897CD1D}" type="presParOf" srcId="{FC384AC6-E71C-7B4F-93AF-B0CCB2BEC652}" destId="{9589C791-B5BC-CD44-9786-70078FEFF60D}" srcOrd="0" destOrd="0" presId="urn:microsoft.com/office/officeart/2008/layout/HalfCircleOrganizationChart"/>
    <dgm:cxn modelId="{50567C25-D3EF-EE49-8A60-5075F183F8F8}" type="presParOf" srcId="{9589C791-B5BC-CD44-9786-70078FEFF60D}" destId="{AB60676B-4D9C-7B4E-8ABE-CD9ABFD9EF92}" srcOrd="0" destOrd="0" presId="urn:microsoft.com/office/officeart/2008/layout/HalfCircleOrganizationChart"/>
    <dgm:cxn modelId="{599166B2-3AFD-544B-A0CC-2B2402168DEF}" type="presParOf" srcId="{9589C791-B5BC-CD44-9786-70078FEFF60D}" destId="{E8EA1240-80BB-D645-89D8-7A7B8F48F3C8}" srcOrd="1" destOrd="0" presId="urn:microsoft.com/office/officeart/2008/layout/HalfCircleOrganizationChart"/>
    <dgm:cxn modelId="{0F09ECC7-EDB6-574D-BBFD-97E28FBDE588}" type="presParOf" srcId="{9589C791-B5BC-CD44-9786-70078FEFF60D}" destId="{06D56C95-C13A-6442-BCD9-F6203704519F}" srcOrd="2" destOrd="0" presId="urn:microsoft.com/office/officeart/2008/layout/HalfCircleOrganizationChart"/>
    <dgm:cxn modelId="{8E02D21B-3951-7146-AAC8-FA50E1220DFE}" type="presParOf" srcId="{9589C791-B5BC-CD44-9786-70078FEFF60D}" destId="{D5A34A81-DA7D-3540-898F-2799C0111AD2}" srcOrd="3" destOrd="0" presId="urn:microsoft.com/office/officeart/2008/layout/HalfCircleOrganizationChart"/>
    <dgm:cxn modelId="{219C78DD-4B85-EE43-8A69-3FE101F40821}" type="presParOf" srcId="{FC384AC6-E71C-7B4F-93AF-B0CCB2BEC652}" destId="{A835050F-F4DE-904F-9466-4646CE7BFB93}" srcOrd="1" destOrd="0" presId="urn:microsoft.com/office/officeart/2008/layout/HalfCircleOrganizationChart"/>
    <dgm:cxn modelId="{CAE52C6D-F4BE-A442-9070-1F5A57BF893B}" type="presParOf" srcId="{FC384AC6-E71C-7B4F-93AF-B0CCB2BEC652}" destId="{6DF48EF8-E2DF-9149-A4A8-A7557F1AD024}" srcOrd="2" destOrd="0" presId="urn:microsoft.com/office/officeart/2008/layout/HalfCircleOrganizationChart"/>
    <dgm:cxn modelId="{888D6A06-FF24-A24A-B23D-638B646FB073}" type="presParOf" srcId="{0A8572D1-7AF3-024B-8329-779F9A1577F0}" destId="{4E9596B4-9E54-5A4B-B235-B8E21807271A}" srcOrd="2" destOrd="0" presId="urn:microsoft.com/office/officeart/2008/layout/HalfCircleOrganizationChart"/>
    <dgm:cxn modelId="{9F311682-4BD1-7F48-A981-FAFC34D6EC91}" type="presParOf" srcId="{31F81D9E-0702-EE4F-8326-8741266FA95D}" destId="{1C9AEBBA-AFB9-3D4A-82A0-8F81DCE38C7A}" srcOrd="1" destOrd="0" presId="urn:microsoft.com/office/officeart/2008/layout/HalfCircleOrganizationChart"/>
    <dgm:cxn modelId="{D56A7806-76DF-CA42-B219-D1BFDF15CFB2}" type="presParOf" srcId="{1C9AEBBA-AFB9-3D4A-82A0-8F81DCE38C7A}" destId="{D0352E9E-2D2D-6540-A641-63BD3DFC0EC2}" srcOrd="0" destOrd="0" presId="urn:microsoft.com/office/officeart/2008/layout/HalfCircleOrganizationChart"/>
    <dgm:cxn modelId="{207D3C39-476B-8449-9A53-8CC40ECA06A0}" type="presParOf" srcId="{D0352E9E-2D2D-6540-A641-63BD3DFC0EC2}" destId="{78C6CD99-E849-5948-A8A3-CC95E7FD3BED}" srcOrd="0" destOrd="0" presId="urn:microsoft.com/office/officeart/2008/layout/HalfCircleOrganizationChart"/>
    <dgm:cxn modelId="{6CFDCA34-1FBE-034C-92CF-4C95A1193AA1}" type="presParOf" srcId="{D0352E9E-2D2D-6540-A641-63BD3DFC0EC2}" destId="{72061FD8-37C2-0A43-B1C2-E58E802A2F83}" srcOrd="1" destOrd="0" presId="urn:microsoft.com/office/officeart/2008/layout/HalfCircleOrganizationChart"/>
    <dgm:cxn modelId="{EE3F3C21-F8AC-7145-A92C-FA3475E46A07}" type="presParOf" srcId="{D0352E9E-2D2D-6540-A641-63BD3DFC0EC2}" destId="{99AE431D-463E-A940-8574-3D4545B3ADEB}" srcOrd="2" destOrd="0" presId="urn:microsoft.com/office/officeart/2008/layout/HalfCircleOrganizationChart"/>
    <dgm:cxn modelId="{23771C82-7E3D-5E4E-A95C-BECC773DEADD}" type="presParOf" srcId="{D0352E9E-2D2D-6540-A641-63BD3DFC0EC2}" destId="{AD8488C8-06B9-9246-A7F1-66A3D5DE6CD6}" srcOrd="3" destOrd="0" presId="urn:microsoft.com/office/officeart/2008/layout/HalfCircleOrganizationChart"/>
    <dgm:cxn modelId="{0A417A75-1BED-7E44-9768-249442FB8B9D}" type="presParOf" srcId="{1C9AEBBA-AFB9-3D4A-82A0-8F81DCE38C7A}" destId="{09947B8B-F306-E24F-AD6A-BC3B24A004C8}" srcOrd="1" destOrd="0" presId="urn:microsoft.com/office/officeart/2008/layout/HalfCircleOrganizationChart"/>
    <dgm:cxn modelId="{273C5EB0-2EB6-964C-8798-0075FFEEFBCA}" type="presParOf" srcId="{09947B8B-F306-E24F-AD6A-BC3B24A004C8}" destId="{22B09EA2-D4BF-6E44-B848-A1F618E1DB80}" srcOrd="0" destOrd="0" presId="urn:microsoft.com/office/officeart/2008/layout/HalfCircleOrganizationChart"/>
    <dgm:cxn modelId="{6A60A2DC-1879-5142-A55A-B8D44095C5C3}" type="presParOf" srcId="{09947B8B-F306-E24F-AD6A-BC3B24A004C8}" destId="{BECE2F29-4EC7-BC4E-A091-A60341008235}" srcOrd="1" destOrd="0" presId="urn:microsoft.com/office/officeart/2008/layout/HalfCircleOrganizationChart"/>
    <dgm:cxn modelId="{219B70B5-F2DF-0E44-A8AC-8A6D1B671871}" type="presParOf" srcId="{BECE2F29-4EC7-BC4E-A091-A60341008235}" destId="{7D1EA4EF-9935-C34E-B4AF-8D1A7DE7B2E3}" srcOrd="0" destOrd="0" presId="urn:microsoft.com/office/officeart/2008/layout/HalfCircleOrganizationChart"/>
    <dgm:cxn modelId="{52546096-3961-C94C-ABEA-22D625488D96}" type="presParOf" srcId="{7D1EA4EF-9935-C34E-B4AF-8D1A7DE7B2E3}" destId="{2192F50B-84CC-2342-B5EF-6152C2ED4849}" srcOrd="0" destOrd="0" presId="urn:microsoft.com/office/officeart/2008/layout/HalfCircleOrganizationChart"/>
    <dgm:cxn modelId="{D18EA298-F116-8A45-BA53-6E559A18D15F}" type="presParOf" srcId="{7D1EA4EF-9935-C34E-B4AF-8D1A7DE7B2E3}" destId="{469B549D-E904-6745-885F-4302B9F6187A}" srcOrd="1" destOrd="0" presId="urn:microsoft.com/office/officeart/2008/layout/HalfCircleOrganizationChart"/>
    <dgm:cxn modelId="{8B3FDC0D-EDFE-CC49-BB94-9162F057BEC0}" type="presParOf" srcId="{7D1EA4EF-9935-C34E-B4AF-8D1A7DE7B2E3}" destId="{F68FA53B-3EBD-FF43-98F5-F873DFF12B2B}" srcOrd="2" destOrd="0" presId="urn:microsoft.com/office/officeart/2008/layout/HalfCircleOrganizationChart"/>
    <dgm:cxn modelId="{9ECE891C-D11C-894E-A1BE-15231BAD2053}" type="presParOf" srcId="{7D1EA4EF-9935-C34E-B4AF-8D1A7DE7B2E3}" destId="{9FA4986F-DF18-354D-A7DD-A411B0B0354E}" srcOrd="3" destOrd="0" presId="urn:microsoft.com/office/officeart/2008/layout/HalfCircleOrganizationChart"/>
    <dgm:cxn modelId="{6C783284-065F-E34C-853E-7664E5ACE389}" type="presParOf" srcId="{BECE2F29-4EC7-BC4E-A091-A60341008235}" destId="{ABB72978-A9B6-A84E-B65A-6DAB87B98805}" srcOrd="1" destOrd="0" presId="urn:microsoft.com/office/officeart/2008/layout/HalfCircleOrganizationChart"/>
    <dgm:cxn modelId="{2F8406E2-4008-264A-83C1-7BA49E90A835}" type="presParOf" srcId="{BECE2F29-4EC7-BC4E-A091-A60341008235}" destId="{BE41046A-9F6F-B74D-A5F3-AB4E9F12DD61}" srcOrd="2" destOrd="0" presId="urn:microsoft.com/office/officeart/2008/layout/HalfCircleOrganizationChart"/>
    <dgm:cxn modelId="{1FF22503-6192-CC49-9266-5FC889D05934}" type="presParOf" srcId="{09947B8B-F306-E24F-AD6A-BC3B24A004C8}" destId="{C8603753-74E2-9C42-9C9F-46942ED5807B}" srcOrd="2" destOrd="0" presId="urn:microsoft.com/office/officeart/2008/layout/HalfCircleOrganizationChart"/>
    <dgm:cxn modelId="{8BD472AD-0241-C245-B0AA-4BA5D1A38091}" type="presParOf" srcId="{09947B8B-F306-E24F-AD6A-BC3B24A004C8}" destId="{E93C941E-44E7-7049-9269-2AB71628373E}" srcOrd="3" destOrd="0" presId="urn:microsoft.com/office/officeart/2008/layout/HalfCircleOrganizationChart"/>
    <dgm:cxn modelId="{02351D25-B97C-DB41-8662-0DC4D071F647}" type="presParOf" srcId="{E93C941E-44E7-7049-9269-2AB71628373E}" destId="{CB0CA7D8-1D50-7D49-B8FC-28520C73E923}" srcOrd="0" destOrd="0" presId="urn:microsoft.com/office/officeart/2008/layout/HalfCircleOrganizationChart"/>
    <dgm:cxn modelId="{226C45A5-6276-2949-8E37-D1A7A0013CED}" type="presParOf" srcId="{CB0CA7D8-1D50-7D49-B8FC-28520C73E923}" destId="{4AA7AA90-6636-CD47-B372-5D2CCEE52515}" srcOrd="0" destOrd="0" presId="urn:microsoft.com/office/officeart/2008/layout/HalfCircleOrganizationChart"/>
    <dgm:cxn modelId="{7CB33D2E-504A-754E-89E8-A786E262B30E}" type="presParOf" srcId="{CB0CA7D8-1D50-7D49-B8FC-28520C73E923}" destId="{E1387D0D-145B-7F46-BD35-B08866CA7B9B}" srcOrd="1" destOrd="0" presId="urn:microsoft.com/office/officeart/2008/layout/HalfCircleOrganizationChart"/>
    <dgm:cxn modelId="{FB4A570D-5D35-B54A-A75D-7D3B7EDC268A}" type="presParOf" srcId="{CB0CA7D8-1D50-7D49-B8FC-28520C73E923}" destId="{0B3E698C-60C7-0D47-A318-3CCF57CB61B0}" srcOrd="2" destOrd="0" presId="urn:microsoft.com/office/officeart/2008/layout/HalfCircleOrganizationChart"/>
    <dgm:cxn modelId="{AF6D44DA-8462-1B46-9475-C3C93027A7C0}" type="presParOf" srcId="{CB0CA7D8-1D50-7D49-B8FC-28520C73E923}" destId="{C4B8DED4-4E78-B742-B67A-ED42D0EBBFE5}" srcOrd="3" destOrd="0" presId="urn:microsoft.com/office/officeart/2008/layout/HalfCircleOrganizationChart"/>
    <dgm:cxn modelId="{DB98A170-B9F3-5F41-B924-DCA7CD970F79}" type="presParOf" srcId="{E93C941E-44E7-7049-9269-2AB71628373E}" destId="{22BE2243-6714-D44E-86D1-DD8D5EAC0709}" srcOrd="1" destOrd="0" presId="urn:microsoft.com/office/officeart/2008/layout/HalfCircleOrganizationChart"/>
    <dgm:cxn modelId="{E3F0F28F-B1AF-4548-B904-A3B11E1C42B3}" type="presParOf" srcId="{E93C941E-44E7-7049-9269-2AB71628373E}" destId="{78D13A68-7BB4-B546-8C11-EE65364C20FC}" srcOrd="2" destOrd="0" presId="urn:microsoft.com/office/officeart/2008/layout/HalfCircleOrganizationChart"/>
    <dgm:cxn modelId="{DB4E4BCC-CC03-934A-B433-A9E721A39233}" type="presParOf" srcId="{1C9AEBBA-AFB9-3D4A-82A0-8F81DCE38C7A}" destId="{8D387867-BC08-C047-A5A9-EDF2C8204BDC}" srcOrd="2" destOrd="0" presId="urn:microsoft.com/office/officeart/2008/layout/HalfCircleOrganizationChart"/>
  </dgm:cxnLst>
  <dgm:bg>
    <a:solidFill>
      <a:srgbClr val="ED7808">
        <a:alpha val="79000"/>
      </a:srgbClr>
    </a:solidFill>
  </dgm:bg>
  <dgm:whole>
    <a:ln w="12700" cmpd="sng"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03753-74E2-9C42-9C9F-46942ED5807B}">
      <dsp:nvSpPr>
        <dsp:cNvPr id="0" name=""/>
        <dsp:cNvSpPr/>
      </dsp:nvSpPr>
      <dsp:spPr>
        <a:xfrm>
          <a:off x="5872464" y="539284"/>
          <a:ext cx="651850" cy="226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30"/>
              </a:lnTo>
              <a:lnTo>
                <a:pt x="651850" y="113130"/>
              </a:lnTo>
              <a:lnTo>
                <a:pt x="651850" y="226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09EA2-D4BF-6E44-B848-A1F618E1DB80}">
      <dsp:nvSpPr>
        <dsp:cNvPr id="0" name=""/>
        <dsp:cNvSpPr/>
      </dsp:nvSpPr>
      <dsp:spPr>
        <a:xfrm>
          <a:off x="5220614" y="539284"/>
          <a:ext cx="651850" cy="226261"/>
        </a:xfrm>
        <a:custGeom>
          <a:avLst/>
          <a:gdLst/>
          <a:ahLst/>
          <a:cxnLst/>
          <a:rect l="0" t="0" r="0" b="0"/>
          <a:pathLst>
            <a:path>
              <a:moveTo>
                <a:pt x="651850" y="0"/>
              </a:moveTo>
              <a:lnTo>
                <a:pt x="651850" y="113130"/>
              </a:lnTo>
              <a:lnTo>
                <a:pt x="0" y="113130"/>
              </a:lnTo>
              <a:lnTo>
                <a:pt x="0" y="226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2CD22-12EF-414E-ACEE-AC8A8BF32A49}">
      <dsp:nvSpPr>
        <dsp:cNvPr id="0" name=""/>
        <dsp:cNvSpPr/>
      </dsp:nvSpPr>
      <dsp:spPr>
        <a:xfrm>
          <a:off x="3265064" y="539284"/>
          <a:ext cx="651850" cy="226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30"/>
              </a:lnTo>
              <a:lnTo>
                <a:pt x="651850" y="113130"/>
              </a:lnTo>
              <a:lnTo>
                <a:pt x="651850" y="226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70E4C-F2A8-5A43-B58A-69A866C96452}">
      <dsp:nvSpPr>
        <dsp:cNvPr id="0" name=""/>
        <dsp:cNvSpPr/>
      </dsp:nvSpPr>
      <dsp:spPr>
        <a:xfrm>
          <a:off x="2613214" y="539284"/>
          <a:ext cx="651850" cy="226261"/>
        </a:xfrm>
        <a:custGeom>
          <a:avLst/>
          <a:gdLst/>
          <a:ahLst/>
          <a:cxnLst/>
          <a:rect l="0" t="0" r="0" b="0"/>
          <a:pathLst>
            <a:path>
              <a:moveTo>
                <a:pt x="651850" y="0"/>
              </a:moveTo>
              <a:lnTo>
                <a:pt x="651850" y="113130"/>
              </a:lnTo>
              <a:lnTo>
                <a:pt x="0" y="113130"/>
              </a:lnTo>
              <a:lnTo>
                <a:pt x="0" y="226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6305F-65EE-F44D-B48C-6119DCC59056}">
      <dsp:nvSpPr>
        <dsp:cNvPr id="0" name=""/>
        <dsp:cNvSpPr/>
      </dsp:nvSpPr>
      <dsp:spPr>
        <a:xfrm>
          <a:off x="2995705" y="565"/>
          <a:ext cx="538719" cy="5387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F9B13-2827-F64C-AE36-E720BF238905}">
      <dsp:nvSpPr>
        <dsp:cNvPr id="0" name=""/>
        <dsp:cNvSpPr/>
      </dsp:nvSpPr>
      <dsp:spPr>
        <a:xfrm>
          <a:off x="2995705" y="565"/>
          <a:ext cx="538719" cy="5387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558F9-C266-A748-86DA-6A9928423D83}">
      <dsp:nvSpPr>
        <dsp:cNvPr id="0" name=""/>
        <dsp:cNvSpPr/>
      </dsp:nvSpPr>
      <dsp:spPr>
        <a:xfrm>
          <a:off x="2726345" y="97534"/>
          <a:ext cx="1077438" cy="3447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Migrate</a:t>
          </a:r>
          <a:endParaRPr lang="en-US" sz="2200" kern="1200" dirty="0"/>
        </a:p>
      </dsp:txBody>
      <dsp:txXfrm>
        <a:off x="2726345" y="97534"/>
        <a:ext cx="1077438" cy="344780"/>
      </dsp:txXfrm>
    </dsp:sp>
    <dsp:sp modelId="{5FF928D7-66D3-294A-84A4-514C8159DD8F}">
      <dsp:nvSpPr>
        <dsp:cNvPr id="0" name=""/>
        <dsp:cNvSpPr/>
      </dsp:nvSpPr>
      <dsp:spPr>
        <a:xfrm>
          <a:off x="2343855" y="765546"/>
          <a:ext cx="538719" cy="5387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7A77-1E88-D342-A5CE-EB234DFD79BA}">
      <dsp:nvSpPr>
        <dsp:cNvPr id="0" name=""/>
        <dsp:cNvSpPr/>
      </dsp:nvSpPr>
      <dsp:spPr>
        <a:xfrm>
          <a:off x="2343855" y="765546"/>
          <a:ext cx="538719" cy="5387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FBDC1-BE87-3A49-BD9D-F95F8C2F79F2}">
      <dsp:nvSpPr>
        <dsp:cNvPr id="0" name=""/>
        <dsp:cNvSpPr/>
      </dsp:nvSpPr>
      <dsp:spPr>
        <a:xfrm>
          <a:off x="2074495" y="862515"/>
          <a:ext cx="1077438" cy="3447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Host</a:t>
          </a:r>
          <a:endParaRPr lang="en-US" sz="2200" kern="1200" dirty="0"/>
        </a:p>
      </dsp:txBody>
      <dsp:txXfrm>
        <a:off x="2074495" y="862515"/>
        <a:ext cx="1077438" cy="344780"/>
      </dsp:txXfrm>
    </dsp:sp>
    <dsp:sp modelId="{E8EA1240-80BB-D645-89D8-7A7B8F48F3C8}">
      <dsp:nvSpPr>
        <dsp:cNvPr id="0" name=""/>
        <dsp:cNvSpPr/>
      </dsp:nvSpPr>
      <dsp:spPr>
        <a:xfrm>
          <a:off x="3647555" y="765546"/>
          <a:ext cx="538719" cy="5387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56C95-C13A-6442-BCD9-F6203704519F}">
      <dsp:nvSpPr>
        <dsp:cNvPr id="0" name=""/>
        <dsp:cNvSpPr/>
      </dsp:nvSpPr>
      <dsp:spPr>
        <a:xfrm>
          <a:off x="3647555" y="765546"/>
          <a:ext cx="538719" cy="5387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0676B-4D9C-7B4E-8ABE-CD9ABFD9EF92}">
      <dsp:nvSpPr>
        <dsp:cNvPr id="0" name=""/>
        <dsp:cNvSpPr/>
      </dsp:nvSpPr>
      <dsp:spPr>
        <a:xfrm>
          <a:off x="3378195" y="862515"/>
          <a:ext cx="1077438" cy="3447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Operate</a:t>
          </a:r>
          <a:endParaRPr lang="en-US" sz="2200" kern="1200" dirty="0"/>
        </a:p>
      </dsp:txBody>
      <dsp:txXfrm>
        <a:off x="3378195" y="862515"/>
        <a:ext cx="1077438" cy="344780"/>
      </dsp:txXfrm>
    </dsp:sp>
    <dsp:sp modelId="{72061FD8-37C2-0A43-B1C2-E58E802A2F83}">
      <dsp:nvSpPr>
        <dsp:cNvPr id="0" name=""/>
        <dsp:cNvSpPr/>
      </dsp:nvSpPr>
      <dsp:spPr>
        <a:xfrm>
          <a:off x="5603105" y="565"/>
          <a:ext cx="538719" cy="5387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E431D-463E-A940-8574-3D4545B3ADEB}">
      <dsp:nvSpPr>
        <dsp:cNvPr id="0" name=""/>
        <dsp:cNvSpPr/>
      </dsp:nvSpPr>
      <dsp:spPr>
        <a:xfrm>
          <a:off x="5603105" y="565"/>
          <a:ext cx="538719" cy="5387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6CD99-E849-5948-A8A3-CC95E7FD3BED}">
      <dsp:nvSpPr>
        <dsp:cNvPr id="0" name=""/>
        <dsp:cNvSpPr/>
      </dsp:nvSpPr>
      <dsp:spPr>
        <a:xfrm>
          <a:off x="5333745" y="97534"/>
          <a:ext cx="1077438" cy="3447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Design</a:t>
          </a:r>
          <a:endParaRPr lang="en-US" sz="2200" kern="1200" dirty="0"/>
        </a:p>
      </dsp:txBody>
      <dsp:txXfrm>
        <a:off x="5333745" y="97534"/>
        <a:ext cx="1077438" cy="344780"/>
      </dsp:txXfrm>
    </dsp:sp>
    <dsp:sp modelId="{469B549D-E904-6745-885F-4302B9F6187A}">
      <dsp:nvSpPr>
        <dsp:cNvPr id="0" name=""/>
        <dsp:cNvSpPr/>
      </dsp:nvSpPr>
      <dsp:spPr>
        <a:xfrm>
          <a:off x="4951255" y="765546"/>
          <a:ext cx="538719" cy="5387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FA53B-3EBD-FF43-98F5-F873DFF12B2B}">
      <dsp:nvSpPr>
        <dsp:cNvPr id="0" name=""/>
        <dsp:cNvSpPr/>
      </dsp:nvSpPr>
      <dsp:spPr>
        <a:xfrm>
          <a:off x="4951255" y="765546"/>
          <a:ext cx="538719" cy="5387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2F50B-84CC-2342-B5EF-6152C2ED4849}">
      <dsp:nvSpPr>
        <dsp:cNvPr id="0" name=""/>
        <dsp:cNvSpPr/>
      </dsp:nvSpPr>
      <dsp:spPr>
        <a:xfrm>
          <a:off x="4681895" y="862515"/>
          <a:ext cx="1077438" cy="3447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Develop</a:t>
          </a:r>
          <a:endParaRPr lang="en-US" sz="2200" kern="1200" dirty="0"/>
        </a:p>
      </dsp:txBody>
      <dsp:txXfrm>
        <a:off x="4681895" y="862515"/>
        <a:ext cx="1077438" cy="344780"/>
      </dsp:txXfrm>
    </dsp:sp>
    <dsp:sp modelId="{E1387D0D-145B-7F46-BD35-B08866CA7B9B}">
      <dsp:nvSpPr>
        <dsp:cNvPr id="0" name=""/>
        <dsp:cNvSpPr/>
      </dsp:nvSpPr>
      <dsp:spPr>
        <a:xfrm>
          <a:off x="6254955" y="765546"/>
          <a:ext cx="538719" cy="5387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E698C-60C7-0D47-A318-3CCF57CB61B0}">
      <dsp:nvSpPr>
        <dsp:cNvPr id="0" name=""/>
        <dsp:cNvSpPr/>
      </dsp:nvSpPr>
      <dsp:spPr>
        <a:xfrm>
          <a:off x="6254955" y="765546"/>
          <a:ext cx="538719" cy="5387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7AA90-6636-CD47-B372-5D2CCEE52515}">
      <dsp:nvSpPr>
        <dsp:cNvPr id="0" name=""/>
        <dsp:cNvSpPr/>
      </dsp:nvSpPr>
      <dsp:spPr>
        <a:xfrm>
          <a:off x="5985595" y="862515"/>
          <a:ext cx="1077438" cy="3447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Deploy</a:t>
          </a:r>
          <a:endParaRPr lang="en-US" sz="2200" kern="1200" dirty="0"/>
        </a:p>
      </dsp:txBody>
      <dsp:txXfrm>
        <a:off x="5985595" y="862515"/>
        <a:ext cx="1077438" cy="344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D5A3C-DDC8-234C-A263-B143D91D3B9A}" type="datetimeFigureOut">
              <a:rPr lang="en-US" smtClean="0"/>
              <a:t>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5DF8E-F0B7-2F4D-A8C6-D39C985A1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7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RK - High</a:t>
            </a:r>
            <a:r>
              <a:rPr lang="en-US" baseline="0" dirty="0" smtClean="0"/>
              <a:t> level overview of Cloud, advantages and how NASA is leveraging it. Comments on how using WPC versus MSFC AWS is beneficial? ROI and learning curve?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BF99-CFD7-1449-B0C4-C8DA197496A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6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BF99-CFD7-1449-B0C4-C8DA197496A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WESTPrime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05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WESTPrime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828800"/>
            <a:ext cx="8458200" cy="4648200"/>
          </a:xfrm>
          <a:prstGeom prst="rect">
            <a:avLst/>
          </a:prstGeom>
        </p:spPr>
        <p:txBody>
          <a:bodyPr vert="horz"/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10600" cy="609600"/>
          </a:xfrm>
          <a:prstGeom prst="rect">
            <a:avLst/>
          </a:prstGeom>
        </p:spPr>
        <p:txBody>
          <a:bodyPr vert="horz"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1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924800" cy="8382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924800" cy="4495800"/>
          </a:xfrm>
          <a:prstGeom prst="rect">
            <a:avLst/>
          </a:prstGeom>
        </p:spPr>
        <p:txBody>
          <a:bodyPr/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WESTPrime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952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WESTPrime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67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WESTPrime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043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Your Project Name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73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4384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Your Project Name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04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524000"/>
            <a:ext cx="1943100" cy="502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524000"/>
            <a:ext cx="56769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Your Project Name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061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286000"/>
            <a:ext cx="4495800" cy="2362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549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" y="457199"/>
            <a:ext cx="8991600" cy="597855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29200" y="685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Collaborative Life</a:t>
            </a:r>
            <a:r>
              <a:rPr lang="en-US" b="1" baseline="0" dirty="0" smtClean="0">
                <a:solidFill>
                  <a:schemeClr val="bg1"/>
                </a:solidFill>
              </a:rPr>
              <a:t> Sciences Data Technical  Exchange Meeting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NASA Ames Research Center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January 14-15, 2016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8" descr="nasa_logo_small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599" y="609600"/>
            <a:ext cx="9975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38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1300" b="1">
          <a:solidFill>
            <a:srgbClr val="333399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657600"/>
            <a:ext cx="69342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WESTPrime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Ravi Raghava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WESTPrime Overview and Service Offerings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97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362200"/>
            <a:ext cx="8458200" cy="4191000"/>
          </a:xfrm>
        </p:spPr>
        <p:txBody>
          <a:bodyPr/>
          <a:lstStyle/>
          <a:p>
            <a:pPr marL="0" indent="0"/>
            <a:endParaRPr lang="en-US" sz="600" dirty="0" smtClean="0"/>
          </a:p>
          <a:p>
            <a:pPr marL="3175" lvl="1" indent="0">
              <a:buNone/>
            </a:pPr>
            <a:r>
              <a:rPr lang="en-US" sz="2000" b="1" i="1" dirty="0"/>
              <a:t>What does that mean to NASA?</a:t>
            </a:r>
          </a:p>
          <a:p>
            <a:pPr marL="288925" lvl="1" indent="0">
              <a:buNone/>
            </a:pP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/>
              <a:t>Rapid Deployment – AWS infrastructure and software can be deployed </a:t>
            </a:r>
            <a:r>
              <a:rPr lang="en-US" sz="2000" dirty="0" smtClean="0"/>
              <a:t>instantaneously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/>
              <a:t>Cost Savings – Infrastructure is on-demand, scalable, and shared across multiple tenants</a:t>
            </a:r>
          </a:p>
          <a:p>
            <a:pPr>
              <a:buFont typeface="Arial"/>
              <a:buChar char="•"/>
            </a:pPr>
            <a:r>
              <a:rPr lang="en-US" sz="2000" dirty="0"/>
              <a:t>Secure – </a:t>
            </a:r>
            <a:r>
              <a:rPr lang="en-US" sz="2000" dirty="0">
                <a:solidFill>
                  <a:schemeClr val="accent2"/>
                </a:solidFill>
              </a:rPr>
              <a:t>FedRAMP and NASA Security and Compliance</a:t>
            </a:r>
            <a:r>
              <a:rPr lang="en-US" sz="2000" dirty="0">
                <a:solidFill>
                  <a:srgbClr val="333399"/>
                </a:solidFill>
              </a:rPr>
              <a:t>; </a:t>
            </a:r>
            <a:r>
              <a:rPr lang="en-US" sz="2000" dirty="0" smtClean="0"/>
              <a:t>Continuous </a:t>
            </a:r>
            <a:r>
              <a:rPr lang="en-US" sz="2000" dirty="0"/>
              <a:t>monitoring and backup, disaster recovery solutions are provided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915400" cy="609600"/>
          </a:xfrm>
        </p:spPr>
        <p:txBody>
          <a:bodyPr/>
          <a:lstStyle/>
          <a:p>
            <a:pPr marL="0" indent="0"/>
            <a:r>
              <a:rPr lang="en-US" i="1" dirty="0"/>
              <a:t>WESTPrime is a secure, high-performance, multi-tenant environment that is hosted in Amazon’s public and private cloud facilities. </a:t>
            </a:r>
          </a:p>
        </p:txBody>
      </p:sp>
    </p:spTree>
    <p:extLst>
      <p:ext uri="{BB962C8B-B14F-4D97-AF65-F5344CB8AC3E}">
        <p14:creationId xmlns:p14="http://schemas.microsoft.com/office/powerpoint/2010/main" val="150329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066800"/>
            <a:ext cx="4800600" cy="457200"/>
          </a:xfrm>
        </p:spPr>
        <p:txBody>
          <a:bodyPr/>
          <a:lstStyle/>
          <a:p>
            <a:r>
              <a:rPr lang="en-US" sz="2400" dirty="0"/>
              <a:t>WESTPrime Service Offerings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93772"/>
              </p:ext>
            </p:extLst>
          </p:nvPr>
        </p:nvGraphicFramePr>
        <p:xfrm>
          <a:off x="228600" y="1905000"/>
          <a:ext cx="8444274" cy="320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14758"/>
                <a:gridCol w="2814758"/>
                <a:gridCol w="2814758"/>
              </a:tblGrid>
              <a:tr h="411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Platform as a Service (PaaS)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Software as a Service (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SaaS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Custom Services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97C"/>
                    </a:solidFill>
                  </a:tcPr>
                </a:tc>
              </a:tr>
              <a:tr h="255523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Standardized Linux Stacks (multiple flavors of *nix supported)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Standardized Windows Stacks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Support for Relational</a:t>
                      </a:r>
                      <a:r>
                        <a:rPr lang="en-US" sz="1800" b="0" baseline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 and NoSQL databases</a:t>
                      </a:r>
                      <a:endParaRPr lang="en-US" sz="1800" b="0" dirty="0" smtClean="0">
                        <a:solidFill>
                          <a:srgbClr val="0B3D91"/>
                        </a:solidFill>
                        <a:latin typeface="Arial" pitchFamily="-105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err="1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Trialboxes</a:t>
                      </a: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 available at no cost for 30 days</a:t>
                      </a:r>
                    </a:p>
                  </a:txBody>
                  <a:tcPr>
                    <a:lnL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Drupal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err="1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WordPress</a:t>
                      </a:r>
                      <a:endParaRPr lang="en-US" sz="1800" b="0" dirty="0" smtClean="0">
                        <a:solidFill>
                          <a:srgbClr val="0B3D91"/>
                        </a:solidFill>
                        <a:latin typeface="Arial" pitchFamily="-105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Blogs and Wikis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Live Steaming Services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Content Delivery Network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DevOps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err="1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Trialboxes</a:t>
                      </a: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 available at no cost for 30 days</a:t>
                      </a:r>
                    </a:p>
                  </a:txBody>
                  <a:tcPr>
                    <a:lnL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Customized Application Stacks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Customized </a:t>
                      </a:r>
                      <a:r>
                        <a:rPr lang="en-US" sz="1800" b="0" dirty="0" err="1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Trialboxes</a:t>
                      </a:r>
                      <a:endParaRPr lang="en-US" sz="1800" b="0" dirty="0" smtClean="0">
                        <a:solidFill>
                          <a:srgbClr val="0B3D91"/>
                        </a:solidFill>
                        <a:latin typeface="Arial" pitchFamily="-105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Full Cloud Migration Services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B3D91"/>
                          </a:solidFill>
                          <a:latin typeface="Arial" pitchFamily="-105" charset="0"/>
                        </a:rPr>
                        <a:t>Architecture, Design &amp; Readiness Assessments</a:t>
                      </a:r>
                    </a:p>
                    <a:p>
                      <a:endParaRPr lang="en-US" b="0" dirty="0"/>
                    </a:p>
                  </a:txBody>
                  <a:tcPr>
                    <a:lnL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87798" y="5410200"/>
            <a:ext cx="7161357" cy="1304831"/>
            <a:chOff x="1087798" y="5410200"/>
            <a:chExt cx="7161357" cy="1304831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2461445544"/>
                </p:ext>
              </p:extLst>
            </p:nvPr>
          </p:nvGraphicFramePr>
          <p:xfrm>
            <a:off x="1087798" y="5410200"/>
            <a:ext cx="7161357" cy="13048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Right Arrow 8"/>
            <p:cNvSpPr/>
            <p:nvPr/>
          </p:nvSpPr>
          <p:spPr bwMode="auto">
            <a:xfrm>
              <a:off x="1231603" y="5514040"/>
              <a:ext cx="2129644" cy="105187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5" charset="0"/>
                  <a:ea typeface="MS Pゴシック" pitchFamily="-92" charset="-128"/>
                  <a:cs typeface="MS Pゴシック" pitchFamily="-92" charset="-128"/>
                </a:rPr>
                <a:t> WESTPrime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5" charset="0"/>
                <a:ea typeface="MS Pゴシック" pitchFamily="-92" charset="-128"/>
                <a:cs typeface="MS Pゴシック" pitchFamily="-9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40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990600"/>
            <a:ext cx="5257800" cy="533400"/>
          </a:xfrm>
        </p:spPr>
        <p:txBody>
          <a:bodyPr/>
          <a:lstStyle/>
          <a:p>
            <a:pPr algn="l"/>
            <a:r>
              <a:rPr lang="en-US" sz="2400" dirty="0" smtClean="0"/>
              <a:t>WESTPrime Environment in AWS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68" y="1548161"/>
            <a:ext cx="8802595" cy="47764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12000" y="6026150"/>
            <a:ext cx="1905000" cy="849313"/>
          </a:xfrm>
          <a:prstGeom prst="rect">
            <a:avLst/>
          </a:prstGeom>
        </p:spPr>
        <p:txBody>
          <a:bodyPr/>
          <a:lstStyle/>
          <a:p>
            <a:fld id="{CADFD95C-01BC-AE46-A7D0-A238B2AC260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156633" y="6480175"/>
            <a:ext cx="4057650" cy="241300"/>
          </a:xfrm>
          <a:prstGeom prst="rect">
            <a:avLst/>
          </a:prstGeom>
        </p:spPr>
        <p:txBody>
          <a:bodyPr/>
          <a:lstStyle/>
          <a:p>
            <a:fld id="{49887DFF-4356-B94C-8B1F-E7EA6D9F00D0}" type="datetime1">
              <a:rPr lang="en-US" smtClean="0"/>
              <a:pPr/>
              <a:t>1/12/16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789" y="1548536"/>
            <a:ext cx="6402515" cy="5233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87" y="1590627"/>
            <a:ext cx="2103986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dirty="0" smtClean="0"/>
              <a:t>Host Applications with ITAR, PII or SBU (Moderate Level) in </a:t>
            </a:r>
            <a:r>
              <a:rPr lang="en-US" sz="1600" dirty="0" smtClean="0"/>
              <a:t>GovCloud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Host any internal or public facing applications, complex systems with High </a:t>
            </a:r>
            <a:r>
              <a:rPr lang="en-US" sz="1600" dirty="0" smtClean="0"/>
              <a:t>Availability in Commercial or GovCloud</a:t>
            </a:r>
            <a:endParaRPr lang="en-US" sz="1600" dirty="0" smtClean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High-speed network connectivity between NASA and WESTPrime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Several service offering choices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565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686800" cy="838200"/>
          </a:xfrm>
        </p:spPr>
        <p:txBody>
          <a:bodyPr/>
          <a:lstStyle/>
          <a:p>
            <a:pPr lvl="1"/>
            <a:r>
              <a:rPr lang="en-US" sz="2400" dirty="0" smtClean="0"/>
              <a:t>WESTPrime Case Study - Life Sciences &amp; </a:t>
            </a:r>
            <a:r>
              <a:rPr lang="en-US" sz="2400" dirty="0" err="1" smtClean="0"/>
              <a:t>GeneLabç</a:t>
            </a:r>
            <a:endParaRPr lang="en-US" sz="2400" dirty="0"/>
          </a:p>
        </p:txBody>
      </p:sp>
      <p:pic>
        <p:nvPicPr>
          <p:cNvPr id="7" name="Picture 6" descr="S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24" y="2186949"/>
            <a:ext cx="731520" cy="731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2971800"/>
            <a:ext cx="914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Helvetica Neue"/>
                <a:cs typeface="Helvetica Neue"/>
              </a:rPr>
              <a:t>Amazon S3</a:t>
            </a:r>
            <a:endParaRPr lang="en-US" sz="1000" dirty="0">
              <a:latin typeface="Helvetica Neue"/>
              <a:cs typeface="Helvetica Neue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7001" y="1905000"/>
            <a:ext cx="6400799" cy="4648199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Picture 9" descr="AWS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600200"/>
            <a:ext cx="603504" cy="60350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819400" y="3429000"/>
            <a:ext cx="2971800" cy="1981200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VPC-Clou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34629"/>
            <a:ext cx="599171" cy="599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787" y="4150692"/>
            <a:ext cx="551151" cy="59274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224739" y="4004397"/>
            <a:ext cx="977909" cy="1033917"/>
            <a:chOff x="6743700" y="760413"/>
            <a:chExt cx="1752600" cy="1777745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6743700" y="760413"/>
              <a:ext cx="1752600" cy="1733550"/>
              <a:chOff x="545458" y="4783771"/>
              <a:chExt cx="2293787" cy="173379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45458" y="4783771"/>
                <a:ext cx="2293787" cy="1733798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45458" y="4783771"/>
                <a:ext cx="2293787" cy="1733798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F0000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TextBox 34"/>
            <p:cNvSpPr txBox="1">
              <a:spLocks noChangeArrowheads="1"/>
            </p:cNvSpPr>
            <p:nvPr/>
          </p:nvSpPr>
          <p:spPr bwMode="auto">
            <a:xfrm>
              <a:off x="6851651" y="2194178"/>
              <a:ext cx="1555749" cy="34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>
              <a:spAutoFit/>
            </a:bodyPr>
            <a:lstStyle/>
            <a:p>
              <a:pPr algn="dist"/>
              <a:r>
                <a:rPr lang="en-US" sz="700" b="1" dirty="0" smtClean="0">
                  <a:solidFill>
                    <a:srgbClr val="414042"/>
                  </a:solidFill>
                  <a:latin typeface="Arial"/>
                  <a:ea typeface="Verdana" pitchFamily="34" charset="0"/>
                  <a:cs typeface="Arial"/>
                </a:rPr>
                <a:t>security group</a:t>
              </a:r>
              <a:endParaRPr lang="en-US" sz="700" b="1" dirty="0">
                <a:solidFill>
                  <a:srgbClr val="414042"/>
                </a:solidFill>
                <a:latin typeface="Arial"/>
                <a:ea typeface="Verdana" pitchFamily="34" charset="0"/>
                <a:cs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9507" y="4727233"/>
            <a:ext cx="8386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800" b="1" dirty="0" smtClean="0">
                <a:latin typeface="Helvetica Neue"/>
                <a:cs typeface="Helvetica Neue"/>
              </a:rPr>
              <a:t>EC2 instance</a:t>
            </a:r>
            <a:endParaRPr lang="en-US" sz="800" b="1" dirty="0">
              <a:latin typeface="Helvetica Neue"/>
              <a:cs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5080" y="4191000"/>
            <a:ext cx="583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web app</a:t>
            </a:r>
          </a:p>
          <a:p>
            <a:pPr algn="dist"/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server</a:t>
            </a:r>
            <a:endParaRPr lang="en-US" sz="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26" name="Picture 25" descr="EBS-Volum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66488"/>
            <a:ext cx="3048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339" y="4172067"/>
            <a:ext cx="551151" cy="59274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432291" y="4025772"/>
            <a:ext cx="977909" cy="1033917"/>
            <a:chOff x="6743700" y="760413"/>
            <a:chExt cx="1752600" cy="1777745"/>
          </a:xfrm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6743700" y="760413"/>
              <a:ext cx="1752600" cy="1733550"/>
              <a:chOff x="545458" y="4783771"/>
              <a:chExt cx="2293787" cy="1733798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45458" y="4783771"/>
                <a:ext cx="2293787" cy="1733798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45458" y="4783771"/>
                <a:ext cx="2293787" cy="1733798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F0000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1" name="TextBox 34"/>
            <p:cNvSpPr txBox="1">
              <a:spLocks noChangeArrowheads="1"/>
            </p:cNvSpPr>
            <p:nvPr/>
          </p:nvSpPr>
          <p:spPr bwMode="auto">
            <a:xfrm>
              <a:off x="6851651" y="2194178"/>
              <a:ext cx="1555749" cy="34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>
              <a:spAutoFit/>
            </a:bodyPr>
            <a:lstStyle/>
            <a:p>
              <a:pPr algn="dist"/>
              <a:r>
                <a:rPr lang="en-US" sz="700" b="1" dirty="0" smtClean="0">
                  <a:solidFill>
                    <a:srgbClr val="414042"/>
                  </a:solidFill>
                  <a:latin typeface="Arial"/>
                  <a:ea typeface="Verdana" pitchFamily="34" charset="0"/>
                  <a:cs typeface="Arial"/>
                </a:rPr>
                <a:t>security group</a:t>
              </a:r>
              <a:endParaRPr lang="en-US" sz="700" b="1" dirty="0">
                <a:solidFill>
                  <a:srgbClr val="414042"/>
                </a:solidFill>
                <a:latin typeface="Arial"/>
                <a:ea typeface="Verdana" pitchFamily="34" charset="0"/>
                <a:cs typeface="Arial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517059" y="4748608"/>
            <a:ext cx="8386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800" b="1" dirty="0" smtClean="0">
                <a:latin typeface="Helvetica Neue"/>
                <a:cs typeface="Helvetica Neue"/>
              </a:rPr>
              <a:t>EC2 instance</a:t>
            </a:r>
            <a:endParaRPr lang="en-US" sz="800" b="1" dirty="0">
              <a:latin typeface="Helvetica Neue"/>
              <a:cs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32632" y="4212375"/>
            <a:ext cx="583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web app</a:t>
            </a:r>
          </a:p>
          <a:p>
            <a:pPr algn="dist"/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server</a:t>
            </a:r>
            <a:endParaRPr lang="en-US" sz="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36" name="Picture 35" descr="EBS-Volum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52" y="4487863"/>
            <a:ext cx="304800" cy="3048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263771" y="505332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Dev </a:t>
            </a:r>
            <a:r>
              <a:rPr lang="en-US" sz="1100" b="1" dirty="0" err="1" smtClean="0"/>
              <a:t>Env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559171" y="5053320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Prod </a:t>
            </a:r>
            <a:r>
              <a:rPr lang="en-US" sz="1100" b="1" dirty="0" err="1" smtClean="0"/>
              <a:t>Env</a:t>
            </a:r>
            <a:endParaRPr lang="en-US" sz="1100" b="1" dirty="0"/>
          </a:p>
        </p:txBody>
      </p:sp>
      <p:cxnSp>
        <p:nvCxnSpPr>
          <p:cNvPr id="45" name="Elbow Connector 44"/>
          <p:cNvCxnSpPr>
            <a:stCxn id="25" idx="0"/>
          </p:cNvCxnSpPr>
          <p:nvPr/>
        </p:nvCxnSpPr>
        <p:spPr bwMode="auto">
          <a:xfrm rot="5400000" flipH="1" flipV="1">
            <a:off x="3420550" y="3420550"/>
            <a:ext cx="1066800" cy="4741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Elbow Connector 46"/>
          <p:cNvCxnSpPr>
            <a:stCxn id="28" idx="0"/>
          </p:cNvCxnSpPr>
          <p:nvPr/>
        </p:nvCxnSpPr>
        <p:spPr bwMode="auto">
          <a:xfrm rot="16200000" flipV="1">
            <a:off x="4186425" y="3433576"/>
            <a:ext cx="1047867" cy="42911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141799" y="5486400"/>
            <a:ext cx="2552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Life Sciences File Share App</a:t>
            </a:r>
          </a:p>
          <a:p>
            <a:pPr algn="ctr"/>
            <a:r>
              <a:rPr lang="en-US" sz="1200" b="1" dirty="0" smtClean="0"/>
              <a:t>Running </a:t>
            </a:r>
            <a:r>
              <a:rPr lang="en-US" sz="1200" b="1" dirty="0" err="1" smtClean="0"/>
              <a:t>FileCloud</a:t>
            </a:r>
            <a:r>
              <a:rPr lang="en-US" sz="1200" b="1" dirty="0" smtClean="0"/>
              <a:t> in </a:t>
            </a:r>
            <a:r>
              <a:rPr lang="en-US" sz="1200" b="1" dirty="0" err="1" smtClean="0"/>
              <a:t>Gov</a:t>
            </a:r>
            <a:r>
              <a:rPr lang="en-US" sz="1200" b="1" dirty="0" smtClean="0"/>
              <a:t> Cloud</a:t>
            </a:r>
            <a:endParaRPr lang="en-US" sz="1200" b="1" dirty="0"/>
          </a:p>
        </p:txBody>
      </p:sp>
      <p:pic>
        <p:nvPicPr>
          <p:cNvPr id="51" name="Picture 50" descr="S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24" y="2339349"/>
            <a:ext cx="731520" cy="73152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010400" y="3124200"/>
            <a:ext cx="914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Helvetica Neue"/>
                <a:cs typeface="Helvetica Neue"/>
              </a:rPr>
              <a:t>Amazon S3</a:t>
            </a:r>
            <a:endParaRPr lang="en-US" sz="1000" dirty="0">
              <a:latin typeface="Helvetica Neue"/>
              <a:cs typeface="Helvetica Neue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943600" y="3581400"/>
            <a:ext cx="2971800" cy="1981200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4" name="Picture 53" descr="VPC-Clou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87029"/>
            <a:ext cx="599171" cy="59917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987" y="4303092"/>
            <a:ext cx="551151" cy="592748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348939" y="4156797"/>
            <a:ext cx="977909" cy="1033917"/>
            <a:chOff x="6743700" y="760413"/>
            <a:chExt cx="1752600" cy="1777745"/>
          </a:xfrm>
        </p:grpSpPr>
        <p:grpSp>
          <p:nvGrpSpPr>
            <p:cNvPr id="57" name="Group 56"/>
            <p:cNvGrpSpPr>
              <a:grpSpLocks/>
            </p:cNvGrpSpPr>
            <p:nvPr/>
          </p:nvGrpSpPr>
          <p:grpSpPr bwMode="auto">
            <a:xfrm>
              <a:off x="6743700" y="760413"/>
              <a:ext cx="1752600" cy="1733550"/>
              <a:chOff x="545458" y="4783771"/>
              <a:chExt cx="2293787" cy="1733798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545458" y="4783771"/>
                <a:ext cx="2293787" cy="1733798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45458" y="4783771"/>
                <a:ext cx="2293787" cy="1733798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F0000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8" name="TextBox 34"/>
            <p:cNvSpPr txBox="1">
              <a:spLocks noChangeArrowheads="1"/>
            </p:cNvSpPr>
            <p:nvPr/>
          </p:nvSpPr>
          <p:spPr bwMode="auto">
            <a:xfrm>
              <a:off x="6851651" y="2194178"/>
              <a:ext cx="1555749" cy="34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>
              <a:spAutoFit/>
            </a:bodyPr>
            <a:lstStyle/>
            <a:p>
              <a:pPr algn="dist"/>
              <a:r>
                <a:rPr lang="en-US" sz="700" b="1" dirty="0" smtClean="0">
                  <a:solidFill>
                    <a:srgbClr val="414042"/>
                  </a:solidFill>
                  <a:latin typeface="Arial"/>
                  <a:ea typeface="Verdana" pitchFamily="34" charset="0"/>
                  <a:cs typeface="Arial"/>
                </a:rPr>
                <a:t>security group</a:t>
              </a:r>
              <a:endParaRPr lang="en-US" sz="700" b="1" dirty="0">
                <a:solidFill>
                  <a:srgbClr val="414042"/>
                </a:solidFill>
                <a:latin typeface="Arial"/>
                <a:ea typeface="Verdana" pitchFamily="34" charset="0"/>
                <a:cs typeface="Arial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433707" y="4879633"/>
            <a:ext cx="8386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800" b="1" dirty="0" smtClean="0">
                <a:latin typeface="Helvetica Neue"/>
                <a:cs typeface="Helvetica Neue"/>
              </a:rPr>
              <a:t>EC2 instance</a:t>
            </a:r>
            <a:endParaRPr lang="en-US" sz="800" b="1" dirty="0">
              <a:latin typeface="Helvetica Neue"/>
              <a:cs typeface="Helvetica Neue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49280" y="4343400"/>
            <a:ext cx="583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web app</a:t>
            </a:r>
          </a:p>
          <a:p>
            <a:pPr algn="dist"/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server</a:t>
            </a:r>
            <a:endParaRPr lang="en-US" sz="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63" name="Picture 62" descr="EBS-Volum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618888"/>
            <a:ext cx="304800" cy="3048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539" y="4324467"/>
            <a:ext cx="551151" cy="592748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7556491" y="4178172"/>
            <a:ext cx="977909" cy="1033917"/>
            <a:chOff x="6743700" y="760413"/>
            <a:chExt cx="1752600" cy="1777745"/>
          </a:xfrm>
        </p:grpSpPr>
        <p:grpSp>
          <p:nvGrpSpPr>
            <p:cNvPr id="66" name="Group 65"/>
            <p:cNvGrpSpPr>
              <a:grpSpLocks/>
            </p:cNvGrpSpPr>
            <p:nvPr/>
          </p:nvGrpSpPr>
          <p:grpSpPr bwMode="auto">
            <a:xfrm>
              <a:off x="6743700" y="760413"/>
              <a:ext cx="1752600" cy="1733550"/>
              <a:chOff x="545458" y="4783771"/>
              <a:chExt cx="2293787" cy="1733798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545458" y="4783771"/>
                <a:ext cx="2293787" cy="1733798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545458" y="4783771"/>
                <a:ext cx="2293787" cy="1733798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F0000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7" name="TextBox 34"/>
            <p:cNvSpPr txBox="1">
              <a:spLocks noChangeArrowheads="1"/>
            </p:cNvSpPr>
            <p:nvPr/>
          </p:nvSpPr>
          <p:spPr bwMode="auto">
            <a:xfrm>
              <a:off x="6851651" y="2194178"/>
              <a:ext cx="1555749" cy="34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>
              <a:spAutoFit/>
            </a:bodyPr>
            <a:lstStyle/>
            <a:p>
              <a:pPr algn="dist"/>
              <a:r>
                <a:rPr lang="en-US" sz="700" b="1" dirty="0" smtClean="0">
                  <a:solidFill>
                    <a:srgbClr val="414042"/>
                  </a:solidFill>
                  <a:latin typeface="Arial"/>
                  <a:ea typeface="Verdana" pitchFamily="34" charset="0"/>
                  <a:cs typeface="Arial"/>
                </a:rPr>
                <a:t>security group</a:t>
              </a:r>
              <a:endParaRPr lang="en-US" sz="700" b="1" dirty="0">
                <a:solidFill>
                  <a:srgbClr val="414042"/>
                </a:solidFill>
                <a:latin typeface="Arial"/>
                <a:ea typeface="Verdana" pitchFamily="34" charset="0"/>
                <a:cs typeface="Arial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7641259" y="4901008"/>
            <a:ext cx="8386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800" b="1" dirty="0" smtClean="0">
                <a:latin typeface="Helvetica Neue"/>
                <a:cs typeface="Helvetica Neue"/>
              </a:rPr>
              <a:t>EC2 instance</a:t>
            </a:r>
            <a:endParaRPr lang="en-US" sz="800" b="1" dirty="0">
              <a:latin typeface="Helvetica Neue"/>
              <a:cs typeface="Helvetica Neue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56832" y="4364775"/>
            <a:ext cx="583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web app</a:t>
            </a:r>
          </a:p>
          <a:p>
            <a:pPr algn="dist"/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server</a:t>
            </a:r>
            <a:endParaRPr lang="en-US" sz="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72" name="Picture 71" descr="EBS-Volum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52" y="4640263"/>
            <a:ext cx="304800" cy="3048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086600" y="525780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Dev </a:t>
            </a:r>
            <a:r>
              <a:rPr lang="en-US" sz="1100" b="1" dirty="0" err="1" smtClean="0"/>
              <a:t>Env</a:t>
            </a:r>
            <a:endParaRPr lang="en-US" sz="1100" b="1" dirty="0"/>
          </a:p>
        </p:txBody>
      </p:sp>
      <p:cxnSp>
        <p:nvCxnSpPr>
          <p:cNvPr id="75" name="Elbow Connector 74"/>
          <p:cNvCxnSpPr>
            <a:stCxn id="62" idx="0"/>
          </p:cNvCxnSpPr>
          <p:nvPr/>
        </p:nvCxnSpPr>
        <p:spPr bwMode="auto">
          <a:xfrm rot="5400000" flipH="1" flipV="1">
            <a:off x="6544750" y="3572950"/>
            <a:ext cx="1066800" cy="4741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Elbow Connector 75"/>
          <p:cNvCxnSpPr>
            <a:stCxn id="64" idx="0"/>
          </p:cNvCxnSpPr>
          <p:nvPr/>
        </p:nvCxnSpPr>
        <p:spPr bwMode="auto">
          <a:xfrm rot="16200000" flipV="1">
            <a:off x="7310625" y="3585976"/>
            <a:ext cx="1047867" cy="42911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6362596" y="5638800"/>
            <a:ext cx="2359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GeneLab</a:t>
            </a:r>
            <a:r>
              <a:rPr lang="en-US" sz="1200" b="1" dirty="0" smtClean="0"/>
              <a:t> App running </a:t>
            </a:r>
            <a:r>
              <a:rPr lang="en-US" sz="1200" b="1" dirty="0" err="1" smtClean="0"/>
              <a:t>Docker</a:t>
            </a:r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in Commercial Cloud</a:t>
            </a:r>
            <a:endParaRPr lang="en-US" sz="1200" b="1" dirty="0"/>
          </a:p>
        </p:txBody>
      </p:sp>
      <p:sp>
        <p:nvSpPr>
          <p:cNvPr id="78" name="Rounded Rectangle 77"/>
          <p:cNvSpPr/>
          <p:nvPr/>
        </p:nvSpPr>
        <p:spPr bwMode="auto">
          <a:xfrm>
            <a:off x="4800600" y="6096000"/>
            <a:ext cx="1981200" cy="381000"/>
          </a:xfrm>
          <a:prstGeom prst="roundRect">
            <a:avLst/>
          </a:prstGeom>
          <a:solidFill>
            <a:srgbClr val="FFA71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WESTPrime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48200" y="2743200"/>
            <a:ext cx="5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Helvetica Neue"/>
                <a:cs typeface="Helvetica Neue"/>
              </a:rPr>
              <a:t>CLSR </a:t>
            </a:r>
            <a:r>
              <a:rPr lang="en-US" sz="800" b="1" dirty="0" smtClean="0">
                <a:latin typeface="Helvetica Neue"/>
                <a:cs typeface="Helvetica Neue"/>
              </a:rPr>
              <a:t/>
            </a:r>
            <a:br>
              <a:rPr lang="en-US" sz="800" b="1" dirty="0" smtClean="0">
                <a:latin typeface="Helvetica Neue"/>
                <a:cs typeface="Helvetica Neue"/>
              </a:rPr>
            </a:br>
            <a:r>
              <a:rPr lang="en-US" sz="800" b="1" dirty="0" smtClean="0">
                <a:latin typeface="Helvetica Neue"/>
                <a:cs typeface="Helvetica Neue"/>
              </a:rPr>
              <a:t>bucket</a:t>
            </a:r>
            <a:endParaRPr lang="en-US" sz="800" b="1" dirty="0">
              <a:latin typeface="Helvetica Neue"/>
              <a:cs typeface="Helvetica Neue"/>
            </a:endParaRPr>
          </a:p>
        </p:txBody>
      </p:sp>
      <p:pic>
        <p:nvPicPr>
          <p:cNvPr id="80" name="Picture 79" descr="S3-Bu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680222" cy="680222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38487" y="1590627"/>
            <a:ext cx="2103986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dirty="0" smtClean="0"/>
              <a:t>Life Sciences File Share running File Cloud is hosted in GovCloud</a:t>
            </a:r>
            <a:endParaRPr lang="en-US" sz="1600" dirty="0" smtClean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Leverages EC2 and Amazon S3</a:t>
            </a:r>
            <a:endParaRPr lang="en-US" sz="1600" dirty="0" smtClean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Connected from NASA to WESTPrime through </a:t>
            </a:r>
            <a:r>
              <a:rPr lang="en-US" sz="1600" dirty="0" err="1" smtClean="0"/>
              <a:t>DirectConnect</a:t>
            </a:r>
            <a:endParaRPr lang="en-US" sz="1600" dirty="0" smtClean="0"/>
          </a:p>
          <a:p>
            <a:pPr marL="342900" indent="-342900">
              <a:buFont typeface="Arial"/>
              <a:buChar char="•"/>
            </a:pPr>
            <a:r>
              <a:rPr lang="en-US" sz="1600" dirty="0" err="1" smtClean="0"/>
              <a:t>GeneLab</a:t>
            </a:r>
            <a:r>
              <a:rPr lang="en-US" sz="1600" dirty="0" smtClean="0"/>
              <a:t> App currently in development uses </a:t>
            </a:r>
            <a:r>
              <a:rPr lang="en-US" sz="1600" dirty="0" err="1" smtClean="0"/>
              <a:t>Docker</a:t>
            </a:r>
            <a:r>
              <a:rPr lang="en-US" sz="1600" dirty="0" smtClean="0"/>
              <a:t> and leverages S3.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 smtClean="0"/>
              <a:t>GeneLab</a:t>
            </a:r>
            <a:r>
              <a:rPr lang="en-US" sz="1600" dirty="0" smtClean="0"/>
              <a:t> App hosted in Commercial Cloud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72390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55" y="1565274"/>
            <a:ext cx="8727645" cy="47609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Security </a:t>
            </a:r>
            <a:r>
              <a:rPr lang="en-US" sz="2000" dirty="0">
                <a:solidFill>
                  <a:srgbClr val="000000"/>
                </a:solidFill>
              </a:rPr>
              <a:t>functions are off-loaded from customers.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Fully managed security stack and monitoring.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Fully managed application security program.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Static code </a:t>
            </a:r>
            <a:r>
              <a:rPr lang="en-US" sz="2000" dirty="0" smtClean="0">
                <a:solidFill>
                  <a:srgbClr val="000000"/>
                </a:solidFill>
              </a:rPr>
              <a:t>analysis.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Dynamic app scans by team of experts.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Secure </a:t>
            </a:r>
            <a:r>
              <a:rPr lang="en-US" sz="2000" dirty="0" smtClean="0">
                <a:solidFill>
                  <a:srgbClr val="000000"/>
                </a:solidFill>
              </a:rPr>
              <a:t>development </a:t>
            </a:r>
            <a:r>
              <a:rPr lang="en-US" sz="2000" dirty="0">
                <a:solidFill>
                  <a:srgbClr val="000000"/>
                </a:solidFill>
              </a:rPr>
              <a:t>support.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Compliance as a Service: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Fully managed ATO for apps leverages existing compliance team/work.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Secure Architecture, Engineering, and Development </a:t>
            </a:r>
            <a:r>
              <a:rPr lang="en-US" sz="2000" dirty="0" smtClean="0">
                <a:solidFill>
                  <a:srgbClr val="000000"/>
                </a:solidFill>
              </a:rPr>
              <a:t>support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0800" y="1066800"/>
            <a:ext cx="4114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333399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9pPr>
          </a:lstStyle>
          <a:p>
            <a:pPr lvl="1"/>
            <a:r>
              <a:rPr lang="en-US" sz="2400" dirty="0" smtClean="0"/>
              <a:t>WESTPrime Security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985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endParaRPr lang="en-US" sz="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Pam Hanes – Service Executive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Ian </a:t>
            </a:r>
            <a:r>
              <a:rPr lang="en-US" sz="2000" dirty="0" err="1" smtClean="0"/>
              <a:t>Sturken</a:t>
            </a:r>
            <a:r>
              <a:rPr lang="en-US" sz="2000" dirty="0" smtClean="0"/>
              <a:t> – Web Services Office Manager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Okechukwu</a:t>
            </a:r>
            <a:r>
              <a:rPr lang="en-US" sz="2000" dirty="0" smtClean="0"/>
              <a:t> </a:t>
            </a:r>
            <a:r>
              <a:rPr lang="en-US" sz="2000" dirty="0" err="1" smtClean="0"/>
              <a:t>Mezu</a:t>
            </a:r>
            <a:r>
              <a:rPr lang="en-US" sz="2000" dirty="0" smtClean="0"/>
              <a:t> – Requirements Lead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Steven Oh – WESTPrime Program Manager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Ravi Raghava – Enterprise Cloud Architect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143000"/>
            <a:ext cx="4495800" cy="609600"/>
          </a:xfrm>
        </p:spPr>
        <p:txBody>
          <a:bodyPr/>
          <a:lstStyle/>
          <a:p>
            <a:pPr lvl="1"/>
            <a:r>
              <a:rPr lang="en-US" sz="2400" dirty="0" smtClean="0"/>
              <a:t>WESTPrime Point of Contacts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9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Questions?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50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PMA1.pp">
  <a:themeElements>
    <a:clrScheme name="RPMA1.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PMA1.pp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RPMA1.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MA1.p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15414</TotalTime>
  <Words>459</Words>
  <Application>Microsoft Macintosh PowerPoint</Application>
  <PresentationFormat>On-screen Show (4:3)</PresentationFormat>
  <Paragraphs>97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RPMA1.pp</vt:lpstr>
      <vt:lpstr>WESTPrime  Ravi Raghava WESTPrime Overview and Service Offerings</vt:lpstr>
      <vt:lpstr>WESTPrime is a secure, high-performance, multi-tenant environment that is hosted in Amazon’s public and private cloud facilities. </vt:lpstr>
      <vt:lpstr>WESTPrime Service Offerings  </vt:lpstr>
      <vt:lpstr>WESTPrime Environment in AWS</vt:lpstr>
      <vt:lpstr>WESTPrime Case Study - Life Sciences &amp; GeneLabç</vt:lpstr>
      <vt:lpstr>PowerPoint Presentation</vt:lpstr>
      <vt:lpstr>WESTPrime Point of Contacts </vt:lpstr>
      <vt:lpstr>Questions?</vt:lpstr>
    </vt:vector>
  </TitlesOfParts>
  <Manager/>
  <Company>InfoZen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WESTPrime - Life Sciences TEM Presentation</dc:title>
  <dc:subject>WESTPrime - Life Sciences TEM Presentation</dc:subject>
  <dc:creator>Ravi Raghava</dc:creator>
  <cp:keywords/>
  <dc:description/>
  <cp:lastModifiedBy>Ravi Raghava</cp:lastModifiedBy>
  <cp:revision>93</cp:revision>
  <cp:lastPrinted>2013-05-06T15:51:25Z</cp:lastPrinted>
  <dcterms:created xsi:type="dcterms:W3CDTF">2015-12-19T01:18:12Z</dcterms:created>
  <dcterms:modified xsi:type="dcterms:W3CDTF">2016-01-12T21:49:39Z</dcterms:modified>
  <cp:category/>
</cp:coreProperties>
</file>