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"/>
  </p:notesMasterIdLst>
  <p:sldIdLst>
    <p:sldId id="275" r:id="rId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99"/>
    <a:srgbClr val="FFFF99"/>
    <a:srgbClr val="0000FF"/>
    <a:srgbClr val="99FF66"/>
    <a:srgbClr val="FF8000"/>
    <a:srgbClr val="FF80FF"/>
    <a:srgbClr val="BCE960"/>
    <a:srgbClr val="009900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355" autoAdjust="0"/>
    <p:restoredTop sz="99667" autoAdjust="0"/>
  </p:normalViewPr>
  <p:slideViewPr>
    <p:cSldViewPr>
      <p:cViewPr>
        <p:scale>
          <a:sx n="100" d="100"/>
          <a:sy n="100" d="100"/>
        </p:scale>
        <p:origin x="-20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908" y="-102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ACEC053-B870-2041-B98F-B796B6BC744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12380C1-4954-F64E-A61B-BB8F15641D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80C1-4954-F64E-A61B-BB8F15641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29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01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3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838199"/>
            <a:ext cx="8868000" cy="90251"/>
          </a:xfrm>
          <a:prstGeom prst="rect">
            <a:avLst/>
          </a:prstGeom>
          <a:gradFill flip="none" rotWithShape="1">
            <a:gsLst>
              <a:gs pos="100000">
                <a:srgbClr val="333399"/>
              </a:gs>
              <a:gs pos="0">
                <a:srgbClr val="333399"/>
              </a:gs>
              <a:gs pos="51000">
                <a:schemeClr val="tx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4627" r="7018" b="14687"/>
          <a:stretch/>
        </p:blipFill>
        <p:spPr bwMode="auto">
          <a:xfrm>
            <a:off x="152400" y="161923"/>
            <a:ext cx="734697" cy="60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itle 1"/>
          <p:cNvSpPr txBox="1">
            <a:spLocks/>
          </p:cNvSpPr>
          <p:nvPr userDrawn="1"/>
        </p:nvSpPr>
        <p:spPr>
          <a:xfrm>
            <a:off x="457200" y="274638"/>
            <a:ext cx="8229600" cy="504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45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84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3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2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6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08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383F935-91FE-2E4D-B17A-84EF972C3DD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694372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Proposal </a:t>
            </a:r>
            <a:r>
              <a:rPr lang="en-US" sz="2000" dirty="0" smtClean="0"/>
              <a:t>Title</a:t>
            </a:r>
          </a:p>
          <a:p>
            <a:r>
              <a:rPr lang="en-US" sz="1200" dirty="0" smtClean="0"/>
              <a:t>(Proposal </a:t>
            </a:r>
            <a:r>
              <a:rPr lang="en-US" sz="1200" dirty="0" smtClean="0"/>
              <a:t>Number will </a:t>
            </a:r>
            <a:r>
              <a:rPr lang="en-US" sz="1200" dirty="0" smtClean="0"/>
              <a:t>be assigned by FOP)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64965" y="1076325"/>
            <a:ext cx="2834640" cy="2353294"/>
          </a:xfrm>
          <a:prstGeom prst="roundRect">
            <a:avLst>
              <a:gd name="adj" fmla="val 3315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4105" y="1076325"/>
            <a:ext cx="1456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Need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4965" y="3590925"/>
            <a:ext cx="2834640" cy="1601728"/>
          </a:xfrm>
          <a:prstGeom prst="roundRect">
            <a:avLst>
              <a:gd name="adj" fmla="val 5869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48785" y="359092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Concept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66094" y="1076325"/>
            <a:ext cx="2834640" cy="2048492"/>
          </a:xfrm>
          <a:prstGeom prst="roundRect">
            <a:avLst>
              <a:gd name="adj" fmla="val 252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83184" y="1076325"/>
            <a:ext cx="1653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Test </a:t>
            </a:r>
            <a:r>
              <a:rPr lang="en-US" sz="1400" b="1" dirty="0" smtClean="0">
                <a:solidFill>
                  <a:srgbClr val="333399"/>
                </a:solidFill>
              </a:rPr>
              <a:t>Apparatus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158467" y="1076325"/>
            <a:ext cx="2834640" cy="2048494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306048" y="1076325"/>
            <a:ext cx="2539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Flight </a:t>
            </a:r>
            <a:r>
              <a:rPr lang="en-US" sz="1400" b="1" dirty="0" smtClean="0">
                <a:solidFill>
                  <a:srgbClr val="333399"/>
                </a:solidFill>
              </a:rPr>
              <a:t>Requirements/Objectives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158467" y="4938982"/>
            <a:ext cx="2834640" cy="1329996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77977" y="4938982"/>
            <a:ext cx="1795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End Users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58467" y="3276601"/>
            <a:ext cx="2834640" cy="1523999"/>
          </a:xfrm>
          <a:prstGeom prst="roundRect">
            <a:avLst>
              <a:gd name="adj" fmla="val 509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32787" y="3276601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Advancement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64965" y="5354578"/>
            <a:ext cx="2834640" cy="914400"/>
          </a:xfrm>
          <a:prstGeom prst="roundRect">
            <a:avLst>
              <a:gd name="adj" fmla="val 9308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30179" y="5354578"/>
            <a:ext cx="2504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Development Team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42900" y="6429374"/>
            <a:ext cx="8458200" cy="295276"/>
          </a:xfrm>
          <a:prstGeom prst="roundRect">
            <a:avLst>
              <a:gd name="adj" fmla="val 18226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Technology </a:t>
            </a:r>
            <a:r>
              <a:rPr lang="en-US" sz="1400" b="1" dirty="0" smtClean="0">
                <a:solidFill>
                  <a:srgbClr val="333399"/>
                </a:solidFill>
              </a:rPr>
              <a:t>Area:</a:t>
            </a:r>
            <a:endParaRPr lang="en-US" sz="1400" b="1" dirty="0">
              <a:solidFill>
                <a:srgbClr val="3333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350" y="3733801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</a:rPr>
              <a:t>Graphic Goes Here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2251" y="2193525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2</a:t>
            </a:r>
            <a:endParaRPr lang="en-US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23853" y="4257021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3</a:t>
            </a:r>
            <a:endParaRPr lang="en-US" sz="1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07186" y="5788223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4</a:t>
            </a:r>
            <a:endParaRPr lang="en-US" sz="1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56430" y="1853400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5</a:t>
            </a:r>
            <a:endParaRPr lang="en-US" sz="1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56430" y="4413232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6</a:t>
            </a:r>
            <a:endParaRPr lang="en-US" sz="1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17355" y="2039636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7</a:t>
            </a:r>
            <a:endParaRPr lang="en-US" sz="14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17355" y="404157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8</a:t>
            </a:r>
            <a:endParaRPr lang="en-US" sz="1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226774" y="5634334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9</a:t>
            </a:r>
            <a:endParaRPr lang="en-US" sz="1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32182" y="6416873"/>
            <a:ext cx="808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10</a:t>
            </a:r>
            <a:endParaRPr lang="en-US" sz="1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5589184" y="197048"/>
            <a:ext cx="716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/>
              <a:t>Block 1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27964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ln w="9525">
          <a:solidFill>
            <a:schemeClr val="tx1"/>
          </a:solidFill>
          <a:headEnd type="none" w="med" len="med"/>
          <a:tailEnd type="none" w="med" len="lg"/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41760</TotalTime>
  <Words>54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LM ES&amp;S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Spacecraft: Block Diagram</dc:title>
  <dc:creator>Tom Luzod</dc:creator>
  <cp:lastModifiedBy>Ord, Stephan F. (ARC-PX)</cp:lastModifiedBy>
  <cp:revision>482</cp:revision>
  <cp:lastPrinted>2015-09-08T23:17:18Z</cp:lastPrinted>
  <dcterms:created xsi:type="dcterms:W3CDTF">2012-05-17T14:27:32Z</dcterms:created>
  <dcterms:modified xsi:type="dcterms:W3CDTF">2015-12-24T02:07:03Z</dcterms:modified>
</cp:coreProperties>
</file>